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64" r:id="rId3"/>
    <p:sldId id="465" r:id="rId4"/>
    <p:sldId id="461" r:id="rId5"/>
    <p:sldId id="474" r:id="rId6"/>
    <p:sldId id="444" r:id="rId7"/>
    <p:sldId id="476" r:id="rId8"/>
    <p:sldId id="392" r:id="rId9"/>
    <p:sldId id="393" r:id="rId10"/>
    <p:sldId id="451" r:id="rId11"/>
    <p:sldId id="431" r:id="rId12"/>
    <p:sldId id="395" r:id="rId13"/>
    <p:sldId id="396" r:id="rId14"/>
    <p:sldId id="397" r:id="rId15"/>
    <p:sldId id="469" r:id="rId16"/>
    <p:sldId id="468" r:id="rId17"/>
    <p:sldId id="438" r:id="rId18"/>
    <p:sldId id="477" r:id="rId19"/>
    <p:sldId id="478" r:id="rId20"/>
    <p:sldId id="447" r:id="rId21"/>
    <p:sldId id="473" r:id="rId22"/>
    <p:sldId id="470" r:id="rId23"/>
    <p:sldId id="455" r:id="rId24"/>
    <p:sldId id="457" r:id="rId25"/>
    <p:sldId id="458" r:id="rId26"/>
    <p:sldId id="453" r:id="rId27"/>
    <p:sldId id="345" r:id="rId28"/>
    <p:sldId id="336" r:id="rId29"/>
    <p:sldId id="343" r:id="rId30"/>
    <p:sldId id="338" r:id="rId31"/>
    <p:sldId id="334" r:id="rId32"/>
    <p:sldId id="479" r:id="rId33"/>
    <p:sldId id="443" r:id="rId34"/>
    <p:sldId id="475" r:id="rId35"/>
    <p:sldId id="485" r:id="rId36"/>
    <p:sldId id="456" r:id="rId37"/>
    <p:sldId id="482" r:id="rId38"/>
    <p:sldId id="481" r:id="rId39"/>
    <p:sldId id="483" r:id="rId40"/>
    <p:sldId id="486" r:id="rId41"/>
    <p:sldId id="480" r:id="rId42"/>
    <p:sldId id="4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025AED-444B-C749-8ED6-D43227838D9C}">
          <p14:sldIdLst>
            <p14:sldId id="256"/>
            <p14:sldId id="364"/>
            <p14:sldId id="465"/>
            <p14:sldId id="461"/>
            <p14:sldId id="474"/>
            <p14:sldId id="444"/>
            <p14:sldId id="476"/>
            <p14:sldId id="392"/>
            <p14:sldId id="393"/>
            <p14:sldId id="451"/>
            <p14:sldId id="431"/>
            <p14:sldId id="395"/>
            <p14:sldId id="396"/>
            <p14:sldId id="397"/>
            <p14:sldId id="469"/>
            <p14:sldId id="468"/>
            <p14:sldId id="438"/>
            <p14:sldId id="477"/>
            <p14:sldId id="478"/>
            <p14:sldId id="447"/>
            <p14:sldId id="473"/>
            <p14:sldId id="470"/>
            <p14:sldId id="455"/>
            <p14:sldId id="457"/>
            <p14:sldId id="458"/>
            <p14:sldId id="453"/>
            <p14:sldId id="345"/>
            <p14:sldId id="336"/>
            <p14:sldId id="343"/>
            <p14:sldId id="338"/>
            <p14:sldId id="334"/>
            <p14:sldId id="479"/>
            <p14:sldId id="443"/>
            <p14:sldId id="475"/>
            <p14:sldId id="485"/>
            <p14:sldId id="456"/>
            <p14:sldId id="482"/>
            <p14:sldId id="481"/>
            <p14:sldId id="483"/>
            <p14:sldId id="486"/>
            <p14:sldId id="480"/>
            <p14:sldId id="47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0A5"/>
    <a:srgbClr val="989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90691" autoAdjust="0"/>
  </p:normalViewPr>
  <p:slideViewPr>
    <p:cSldViewPr snapToGrid="0" snapToObjects="1">
      <p:cViewPr>
        <p:scale>
          <a:sx n="96" d="100"/>
          <a:sy n="96" d="100"/>
        </p:scale>
        <p:origin x="-832"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04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6DFA5-AD62-7642-9BE4-6983254EB434}" type="doc">
      <dgm:prSet loTypeId="urn:microsoft.com/office/officeart/2009/3/layout/DescendingProcess" loCatId="" qsTypeId="urn:microsoft.com/office/officeart/2005/8/quickstyle/simple3" qsCatId="simple" csTypeId="urn:microsoft.com/office/officeart/2005/8/colors/accent4_2" csCatId="accent4" phldr="1"/>
      <dgm:spPr/>
      <dgm:t>
        <a:bodyPr/>
        <a:lstStyle/>
        <a:p>
          <a:endParaRPr lang="en-US"/>
        </a:p>
      </dgm:t>
    </dgm:pt>
    <dgm:pt modelId="{F77265C6-6EB7-364B-9B64-D0310A86D7B3}">
      <dgm:prSet phldrT="[Text]" custT="1"/>
      <dgm:spPr/>
      <dgm:t>
        <a:bodyPr/>
        <a:lstStyle/>
        <a:p>
          <a:r>
            <a:rPr lang="en-US" sz="1400" b="1" dirty="0" smtClean="0"/>
            <a:t>2012</a:t>
          </a:r>
          <a:endParaRPr lang="en-US" sz="1400" b="1" dirty="0"/>
        </a:p>
      </dgm:t>
    </dgm:pt>
    <dgm:pt modelId="{11689FF2-3AEC-8B41-BA49-BAB3A5C75CF5}" type="parTrans" cxnId="{F8EBAE96-D5B0-7C42-9525-E67A0040E202}">
      <dgm:prSet/>
      <dgm:spPr/>
      <dgm:t>
        <a:bodyPr/>
        <a:lstStyle/>
        <a:p>
          <a:endParaRPr lang="en-US"/>
        </a:p>
      </dgm:t>
    </dgm:pt>
    <dgm:pt modelId="{5AAF16F2-6249-734B-9009-FE74DB1550D1}" type="sibTrans" cxnId="{F8EBAE96-D5B0-7C42-9525-E67A0040E202}">
      <dgm:prSet/>
      <dgm:spPr/>
      <dgm:t>
        <a:bodyPr/>
        <a:lstStyle/>
        <a:p>
          <a:endParaRPr lang="en-US"/>
        </a:p>
      </dgm:t>
    </dgm:pt>
    <dgm:pt modelId="{684FC83F-2B48-1442-8ADE-432CFCFD0F40}">
      <dgm:prSet phldrT="[Text]" custT="1"/>
      <dgm:spPr/>
      <dgm:t>
        <a:bodyPr/>
        <a:lstStyle/>
        <a:p>
          <a:r>
            <a:rPr lang="en-US" sz="1400" b="1" dirty="0" smtClean="0"/>
            <a:t>2013</a:t>
          </a:r>
          <a:endParaRPr lang="en-US" sz="1400" b="1" dirty="0"/>
        </a:p>
      </dgm:t>
    </dgm:pt>
    <dgm:pt modelId="{BF660F59-633D-7141-8285-D3603FD22257}" type="parTrans" cxnId="{559EDE0B-7612-AF4C-9261-2DFD3A75DB1F}">
      <dgm:prSet/>
      <dgm:spPr/>
      <dgm:t>
        <a:bodyPr/>
        <a:lstStyle/>
        <a:p>
          <a:endParaRPr lang="en-US"/>
        </a:p>
      </dgm:t>
    </dgm:pt>
    <dgm:pt modelId="{138DE67E-AE4A-294E-9AA3-70B315FC30F5}" type="sibTrans" cxnId="{559EDE0B-7612-AF4C-9261-2DFD3A75DB1F}">
      <dgm:prSet/>
      <dgm:spPr/>
      <dgm:t>
        <a:bodyPr/>
        <a:lstStyle/>
        <a:p>
          <a:endParaRPr lang="en-US"/>
        </a:p>
      </dgm:t>
    </dgm:pt>
    <dgm:pt modelId="{CBE1E0DD-411A-BB4A-BA02-D10FDF8E9C50}">
      <dgm:prSet phldrT="[Text]" custT="1"/>
      <dgm:spPr/>
      <dgm:t>
        <a:bodyPr/>
        <a:lstStyle/>
        <a:p>
          <a:r>
            <a:rPr lang="en-US" sz="1400" b="1" dirty="0" smtClean="0"/>
            <a:t>2014</a:t>
          </a:r>
          <a:endParaRPr lang="en-US" sz="1400" b="1" dirty="0"/>
        </a:p>
      </dgm:t>
    </dgm:pt>
    <dgm:pt modelId="{0E43DA3A-0065-7D4E-83D8-BF9909D80A9B}" type="parTrans" cxnId="{53586B84-C3AE-8146-A1BB-F754E0B31632}">
      <dgm:prSet/>
      <dgm:spPr/>
      <dgm:t>
        <a:bodyPr/>
        <a:lstStyle/>
        <a:p>
          <a:endParaRPr lang="en-US"/>
        </a:p>
      </dgm:t>
    </dgm:pt>
    <dgm:pt modelId="{F16E54DE-B404-EE48-93F5-B8F287EA7EC7}" type="sibTrans" cxnId="{53586B84-C3AE-8146-A1BB-F754E0B31632}">
      <dgm:prSet/>
      <dgm:spPr/>
      <dgm:t>
        <a:bodyPr/>
        <a:lstStyle/>
        <a:p>
          <a:endParaRPr lang="en-US"/>
        </a:p>
      </dgm:t>
    </dgm:pt>
    <dgm:pt modelId="{F877B875-1C04-5C46-AAAD-5A164E9DBE7E}">
      <dgm:prSet phldrT="[Text]" custT="1"/>
      <dgm:spPr/>
      <dgm:t>
        <a:bodyPr/>
        <a:lstStyle/>
        <a:p>
          <a:r>
            <a:rPr lang="en-US" sz="1400" dirty="0" smtClean="0"/>
            <a:t>Evidence report published</a:t>
          </a:r>
          <a:endParaRPr lang="en-US" sz="1400" dirty="0"/>
        </a:p>
      </dgm:t>
    </dgm:pt>
    <dgm:pt modelId="{987979C7-57C6-5941-B518-2EDB1914908C}" type="parTrans" cxnId="{EDDE5AA9-DD4B-B740-A5FD-7D7784543B03}">
      <dgm:prSet/>
      <dgm:spPr/>
      <dgm:t>
        <a:bodyPr/>
        <a:lstStyle/>
        <a:p>
          <a:endParaRPr lang="en-US"/>
        </a:p>
      </dgm:t>
    </dgm:pt>
    <dgm:pt modelId="{CAE5FE2B-304D-E04B-A85D-1843CAFD8577}" type="sibTrans" cxnId="{EDDE5AA9-DD4B-B740-A5FD-7D7784543B03}">
      <dgm:prSet/>
      <dgm:spPr/>
      <dgm:t>
        <a:bodyPr/>
        <a:lstStyle/>
        <a:p>
          <a:endParaRPr lang="en-US"/>
        </a:p>
      </dgm:t>
    </dgm:pt>
    <dgm:pt modelId="{95C0C0CD-E523-244A-A510-2823C779E220}">
      <dgm:prSet phldrT="[Text]" custT="1"/>
      <dgm:spPr/>
      <dgm:t>
        <a:bodyPr/>
        <a:lstStyle/>
        <a:p>
          <a:r>
            <a:rPr lang="en-US" sz="1400" b="1" dirty="0" smtClean="0"/>
            <a:t>2015</a:t>
          </a:r>
          <a:endParaRPr lang="en-US" sz="1400" b="1" dirty="0"/>
        </a:p>
      </dgm:t>
    </dgm:pt>
    <dgm:pt modelId="{A0B424D1-74CA-AF4E-A6F8-17D528416623}" type="parTrans" cxnId="{AF62E81C-A465-5949-9E5A-76883F552005}">
      <dgm:prSet/>
      <dgm:spPr/>
      <dgm:t>
        <a:bodyPr/>
        <a:lstStyle/>
        <a:p>
          <a:endParaRPr lang="en-US"/>
        </a:p>
      </dgm:t>
    </dgm:pt>
    <dgm:pt modelId="{3722E00D-31BE-3B4C-9913-502F228E1151}" type="sibTrans" cxnId="{AF62E81C-A465-5949-9E5A-76883F552005}">
      <dgm:prSet/>
      <dgm:spPr/>
      <dgm:t>
        <a:bodyPr/>
        <a:lstStyle/>
        <a:p>
          <a:endParaRPr lang="en-US"/>
        </a:p>
      </dgm:t>
    </dgm:pt>
    <dgm:pt modelId="{99AB79E9-91F1-4546-88F4-BF63D2AD07A4}">
      <dgm:prSet phldrT="[Text]" custT="1"/>
      <dgm:spPr/>
      <dgm:t>
        <a:bodyPr/>
        <a:lstStyle/>
        <a:p>
          <a:pPr algn="l"/>
          <a:r>
            <a:rPr lang="en-US" sz="1400" b="1" dirty="0" smtClean="0"/>
            <a:t>2016</a:t>
          </a:r>
          <a:endParaRPr lang="en-US" sz="1400" b="1" dirty="0"/>
        </a:p>
      </dgm:t>
    </dgm:pt>
    <dgm:pt modelId="{FE7B1645-73DE-4447-98AE-08A773E10839}" type="parTrans" cxnId="{DC5AFC4F-9780-714B-BC69-BC45F6ACE239}">
      <dgm:prSet/>
      <dgm:spPr/>
      <dgm:t>
        <a:bodyPr/>
        <a:lstStyle/>
        <a:p>
          <a:endParaRPr lang="en-US"/>
        </a:p>
      </dgm:t>
    </dgm:pt>
    <dgm:pt modelId="{F50B182F-63FC-6847-9372-BDCB68ECDF64}" type="sibTrans" cxnId="{DC5AFC4F-9780-714B-BC69-BC45F6ACE239}">
      <dgm:prSet/>
      <dgm:spPr/>
      <dgm:t>
        <a:bodyPr/>
        <a:lstStyle/>
        <a:p>
          <a:endParaRPr lang="en-US"/>
        </a:p>
      </dgm:t>
    </dgm:pt>
    <dgm:pt modelId="{40FB137F-96CF-8245-AC54-A484EA6F2224}">
      <dgm:prSet phldrT="[Text]" custT="1"/>
      <dgm:spPr/>
      <dgm:t>
        <a:bodyPr/>
        <a:lstStyle/>
        <a:p>
          <a:r>
            <a:rPr lang="en-US" sz="1400" dirty="0" err="1" smtClean="0"/>
            <a:t>ExplOERer</a:t>
          </a:r>
          <a:r>
            <a:rPr lang="en-US" sz="1400" dirty="0" smtClean="0"/>
            <a:t> (Erasmus+)</a:t>
          </a:r>
          <a:endParaRPr lang="en-US" sz="1400" dirty="0"/>
        </a:p>
      </dgm:t>
    </dgm:pt>
    <dgm:pt modelId="{2E97DCDD-6AA8-F64C-ACEF-B59A3EBAC63A}" type="parTrans" cxnId="{CACFFFA3-C980-9942-87F3-033EF9BD01F8}">
      <dgm:prSet/>
      <dgm:spPr/>
      <dgm:t>
        <a:bodyPr/>
        <a:lstStyle/>
        <a:p>
          <a:endParaRPr lang="en-US"/>
        </a:p>
      </dgm:t>
    </dgm:pt>
    <dgm:pt modelId="{8ECCE31E-A60D-E746-9DCC-A7A82198F587}" type="sibTrans" cxnId="{CACFFFA3-C980-9942-87F3-033EF9BD01F8}">
      <dgm:prSet/>
      <dgm:spPr/>
      <dgm:t>
        <a:bodyPr/>
        <a:lstStyle/>
        <a:p>
          <a:endParaRPr lang="en-US"/>
        </a:p>
      </dgm:t>
    </dgm:pt>
    <dgm:pt modelId="{20FA29D3-5D74-8540-994E-25D1A8A566D1}">
      <dgm:prSet phldrT="[Text]" custT="1"/>
      <dgm:spPr/>
      <dgm:t>
        <a:bodyPr/>
        <a:lstStyle/>
        <a:p>
          <a:r>
            <a:rPr lang="en-US" sz="1400" b="1" dirty="0" smtClean="0"/>
            <a:t>2017</a:t>
          </a:r>
          <a:endParaRPr lang="en-US" sz="1400" b="1" dirty="0"/>
        </a:p>
      </dgm:t>
    </dgm:pt>
    <dgm:pt modelId="{461860CD-4D6F-E84D-9CF6-3B11CEA048B6}" type="parTrans" cxnId="{5CBFE77C-30C2-A243-AA9A-567236B595A1}">
      <dgm:prSet/>
      <dgm:spPr/>
      <dgm:t>
        <a:bodyPr/>
        <a:lstStyle/>
        <a:p>
          <a:endParaRPr lang="en-US"/>
        </a:p>
      </dgm:t>
    </dgm:pt>
    <dgm:pt modelId="{E1132213-9C0D-FD4E-BEB6-2CCC02A8565B}" type="sibTrans" cxnId="{5CBFE77C-30C2-A243-AA9A-567236B595A1}">
      <dgm:prSet/>
      <dgm:spPr/>
      <dgm:t>
        <a:bodyPr/>
        <a:lstStyle/>
        <a:p>
          <a:endParaRPr lang="en-US"/>
        </a:p>
      </dgm:t>
    </dgm:pt>
    <dgm:pt modelId="{950C6CE1-42D7-5F4D-BE27-D3EA7011AA02}">
      <dgm:prSet phldrT="[Text]" custT="1"/>
      <dgm:spPr/>
      <dgm:t>
        <a:bodyPr/>
        <a:lstStyle/>
        <a:p>
          <a:pPr algn="l"/>
          <a:r>
            <a:rPr lang="en-US" sz="1400" dirty="0" smtClean="0"/>
            <a:t>Global OER Graduate Network</a:t>
          </a:r>
          <a:endParaRPr lang="en-US" sz="1400" dirty="0"/>
        </a:p>
      </dgm:t>
    </dgm:pt>
    <dgm:pt modelId="{5AB870A5-3A35-8F45-A198-15CB9CAB2696}" type="parTrans" cxnId="{FF3DF2A3-86EC-BB42-88FF-EE2697B29ADE}">
      <dgm:prSet/>
      <dgm:spPr/>
      <dgm:t>
        <a:bodyPr/>
        <a:lstStyle/>
        <a:p>
          <a:endParaRPr lang="en-US"/>
        </a:p>
      </dgm:t>
    </dgm:pt>
    <dgm:pt modelId="{0C39083D-8060-0946-9F90-3B92C4FEA03D}" type="sibTrans" cxnId="{FF3DF2A3-86EC-BB42-88FF-EE2697B29ADE}">
      <dgm:prSet/>
      <dgm:spPr/>
      <dgm:t>
        <a:bodyPr/>
        <a:lstStyle/>
        <a:p>
          <a:endParaRPr lang="en-US"/>
        </a:p>
      </dgm:t>
    </dgm:pt>
    <dgm:pt modelId="{9CC7C725-2574-BB4C-8DF0-C31EFD0A5B83}">
      <dgm:prSet phldrT="[Text]" custT="1"/>
      <dgm:spPr/>
      <dgm:t>
        <a:bodyPr/>
        <a:lstStyle/>
        <a:p>
          <a:r>
            <a:rPr lang="en-US" sz="1400" dirty="0" smtClean="0"/>
            <a:t>OER Research Hub: Collaboration across School/K12; College; Higher Education &amp; Non-formal learning</a:t>
          </a:r>
          <a:endParaRPr lang="en-US" sz="1400" dirty="0"/>
        </a:p>
      </dgm:t>
    </dgm:pt>
    <dgm:pt modelId="{C83C01FC-84B7-FD43-8DA6-AAB59E526A74}" type="parTrans" cxnId="{2B408072-DEFB-5B49-8AA3-C8D0911E0700}">
      <dgm:prSet/>
      <dgm:spPr/>
      <dgm:t>
        <a:bodyPr/>
        <a:lstStyle/>
        <a:p>
          <a:endParaRPr lang="en-US"/>
        </a:p>
      </dgm:t>
    </dgm:pt>
    <dgm:pt modelId="{457607DE-2702-0241-A362-1473DE265CE5}" type="sibTrans" cxnId="{2B408072-DEFB-5B49-8AA3-C8D0911E0700}">
      <dgm:prSet/>
      <dgm:spPr/>
      <dgm:t>
        <a:bodyPr/>
        <a:lstStyle/>
        <a:p>
          <a:endParaRPr lang="en-US"/>
        </a:p>
      </dgm:t>
    </dgm:pt>
    <dgm:pt modelId="{6337509A-6E45-7C4F-9C0F-83680A6356B3}">
      <dgm:prSet phldrT="[Text]" custT="1"/>
      <dgm:spPr/>
      <dgm:t>
        <a:bodyPr/>
        <a:lstStyle/>
        <a:p>
          <a:r>
            <a:rPr lang="en-US" sz="1400" dirty="0" smtClean="0"/>
            <a:t>OER World Map (IV)</a:t>
          </a:r>
          <a:endParaRPr lang="en-US" sz="1400" dirty="0"/>
        </a:p>
      </dgm:t>
    </dgm:pt>
    <dgm:pt modelId="{BF05865A-BFCE-004A-A91C-9D2C0B33F103}" type="parTrans" cxnId="{FE292214-7661-3043-8542-80EA990FDBA9}">
      <dgm:prSet/>
      <dgm:spPr/>
      <dgm:t>
        <a:bodyPr/>
        <a:lstStyle/>
        <a:p>
          <a:endParaRPr lang="en-US"/>
        </a:p>
      </dgm:t>
    </dgm:pt>
    <dgm:pt modelId="{6CA30DB8-E6FE-784D-9136-999E189AEFEC}" type="sibTrans" cxnId="{FE292214-7661-3043-8542-80EA990FDBA9}">
      <dgm:prSet/>
      <dgm:spPr/>
      <dgm:t>
        <a:bodyPr/>
        <a:lstStyle/>
        <a:p>
          <a:endParaRPr lang="en-US"/>
        </a:p>
      </dgm:t>
    </dgm:pt>
    <dgm:pt modelId="{0265970A-FF54-244E-9F48-B3E42C5BE665}">
      <dgm:prSet phldrT="[Text]" custT="1"/>
      <dgm:spPr/>
      <dgm:t>
        <a:bodyPr/>
        <a:lstStyle/>
        <a:p>
          <a:r>
            <a:rPr lang="en-US" sz="1400" dirty="0" err="1" smtClean="0"/>
            <a:t>BizMOOC</a:t>
          </a:r>
          <a:endParaRPr lang="en-US" sz="1400" dirty="0"/>
        </a:p>
      </dgm:t>
    </dgm:pt>
    <dgm:pt modelId="{ABD6955E-5C17-4148-B4F9-02FE0A1471AE}" type="parTrans" cxnId="{4455180F-045B-AD43-864D-D87BE0FCA14A}">
      <dgm:prSet/>
      <dgm:spPr/>
      <dgm:t>
        <a:bodyPr/>
        <a:lstStyle/>
        <a:p>
          <a:endParaRPr lang="en-US"/>
        </a:p>
      </dgm:t>
    </dgm:pt>
    <dgm:pt modelId="{BBC46217-C642-F241-8E6F-14A0B6A3FC06}" type="sibTrans" cxnId="{4455180F-045B-AD43-864D-D87BE0FCA14A}">
      <dgm:prSet/>
      <dgm:spPr/>
      <dgm:t>
        <a:bodyPr/>
        <a:lstStyle/>
        <a:p>
          <a:endParaRPr lang="en-US"/>
        </a:p>
      </dgm:t>
    </dgm:pt>
    <dgm:pt modelId="{29BC762D-BB66-7B45-AF92-DE24E3E268EA}">
      <dgm:prSet phldrT="[Text]" custT="1"/>
      <dgm:spPr/>
      <dgm:t>
        <a:bodyPr/>
        <a:lstStyle/>
        <a:p>
          <a:r>
            <a:rPr lang="en-US" sz="1400" dirty="0" smtClean="0"/>
            <a:t>Models for Open, Online, Flexible &amp; Technology Enhanced (OOFAT) </a:t>
          </a:r>
          <a:endParaRPr lang="en-US" sz="1400" dirty="0"/>
        </a:p>
      </dgm:t>
    </dgm:pt>
    <dgm:pt modelId="{77F8505B-4CDB-924F-99D5-5D709A346CEA}" type="parTrans" cxnId="{C2729F04-BD1A-5542-856C-EAA6AE96824D}">
      <dgm:prSet/>
      <dgm:spPr/>
      <dgm:t>
        <a:bodyPr/>
        <a:lstStyle/>
        <a:p>
          <a:endParaRPr lang="en-US"/>
        </a:p>
      </dgm:t>
    </dgm:pt>
    <dgm:pt modelId="{6EAC36A0-40AF-1448-9128-E0A319246B94}" type="sibTrans" cxnId="{C2729F04-BD1A-5542-856C-EAA6AE96824D}">
      <dgm:prSet/>
      <dgm:spPr/>
      <dgm:t>
        <a:bodyPr/>
        <a:lstStyle/>
        <a:p>
          <a:endParaRPr lang="en-US"/>
        </a:p>
      </dgm:t>
    </dgm:pt>
    <dgm:pt modelId="{118B2505-8A56-EB42-8F0B-F1E632A22A91}">
      <dgm:prSet phldrT="[Text]" custT="1"/>
      <dgm:spPr/>
      <dgm:t>
        <a:bodyPr/>
        <a:lstStyle/>
        <a:p>
          <a:r>
            <a:rPr lang="en-US" sz="1400" dirty="0" smtClean="0"/>
            <a:t>Open Education Research Hub</a:t>
          </a:r>
          <a:endParaRPr lang="en-US" sz="1400" dirty="0"/>
        </a:p>
      </dgm:t>
    </dgm:pt>
    <dgm:pt modelId="{00C10B3E-4752-7648-AD1C-BD6D7B646F6C}" type="parTrans" cxnId="{70FA1FD2-CA5B-2C40-B02A-1A5FC21184E2}">
      <dgm:prSet/>
      <dgm:spPr/>
      <dgm:t>
        <a:bodyPr/>
        <a:lstStyle/>
        <a:p>
          <a:endParaRPr lang="en-US"/>
        </a:p>
      </dgm:t>
    </dgm:pt>
    <dgm:pt modelId="{FAD145F7-DBF3-E14E-AC4D-EC706E28F1A2}" type="sibTrans" cxnId="{70FA1FD2-CA5B-2C40-B02A-1A5FC21184E2}">
      <dgm:prSet/>
      <dgm:spPr/>
      <dgm:t>
        <a:bodyPr/>
        <a:lstStyle/>
        <a:p>
          <a:endParaRPr lang="en-US"/>
        </a:p>
      </dgm:t>
    </dgm:pt>
    <dgm:pt modelId="{ECA399B7-4007-DF43-A7E2-2062CD7640A5}">
      <dgm:prSet phldrT="[Text]" custT="1"/>
      <dgm:spPr/>
      <dgm:t>
        <a:bodyPr/>
        <a:lstStyle/>
        <a:p>
          <a:pPr algn="l"/>
          <a:r>
            <a:rPr lang="en-US" sz="1400" dirty="0" smtClean="0"/>
            <a:t>Open Research Agenda</a:t>
          </a:r>
          <a:endParaRPr lang="en-US" sz="1400" dirty="0"/>
        </a:p>
      </dgm:t>
    </dgm:pt>
    <dgm:pt modelId="{F76F21CD-C4BA-5847-B9AA-80F251368FD3}" type="parTrans" cxnId="{4C746258-B9DD-D346-AA7C-754958C8E6FC}">
      <dgm:prSet/>
      <dgm:spPr/>
      <dgm:t>
        <a:bodyPr/>
        <a:lstStyle/>
        <a:p>
          <a:endParaRPr lang="en-US"/>
        </a:p>
      </dgm:t>
    </dgm:pt>
    <dgm:pt modelId="{CEE3DE54-5259-AD40-BD70-D3E0BC9FFC58}" type="sibTrans" cxnId="{4C746258-B9DD-D346-AA7C-754958C8E6FC}">
      <dgm:prSet/>
      <dgm:spPr/>
      <dgm:t>
        <a:bodyPr/>
        <a:lstStyle/>
        <a:p>
          <a:endParaRPr lang="en-US"/>
        </a:p>
      </dgm:t>
    </dgm:pt>
    <dgm:pt modelId="{E8DC3A08-490F-D148-890A-BA6F8165CA77}">
      <dgm:prSet phldrT="[Text]" custT="1"/>
      <dgm:spPr/>
      <dgm:t>
        <a:bodyPr/>
        <a:lstStyle/>
        <a:p>
          <a:r>
            <a:rPr lang="en-US" sz="1400" dirty="0" smtClean="0"/>
            <a:t>Data report published</a:t>
          </a:r>
          <a:endParaRPr lang="en-US" sz="1400" dirty="0"/>
        </a:p>
      </dgm:t>
    </dgm:pt>
    <dgm:pt modelId="{3CF529F2-10CE-F34E-89C5-418DC94281FE}" type="parTrans" cxnId="{0E91ED03-8812-F04C-8395-A6225761D4DF}">
      <dgm:prSet/>
      <dgm:spPr/>
      <dgm:t>
        <a:bodyPr/>
        <a:lstStyle/>
        <a:p>
          <a:endParaRPr lang="en-US"/>
        </a:p>
      </dgm:t>
    </dgm:pt>
    <dgm:pt modelId="{C555F1EF-5A13-A44D-AE0E-7B0E17F082F2}" type="sibTrans" cxnId="{0E91ED03-8812-F04C-8395-A6225761D4DF}">
      <dgm:prSet/>
      <dgm:spPr/>
      <dgm:t>
        <a:bodyPr/>
        <a:lstStyle/>
        <a:p>
          <a:endParaRPr lang="en-US"/>
        </a:p>
      </dgm:t>
    </dgm:pt>
    <dgm:pt modelId="{8D9F0B28-566B-8E4C-B23D-EFB897C09834}">
      <dgm:prSet phldrT="[Text]" custT="1"/>
      <dgm:spPr/>
      <dgm:t>
        <a:bodyPr/>
        <a:lstStyle/>
        <a:p>
          <a:r>
            <a:rPr lang="en-US" sz="1400" dirty="0" smtClean="0"/>
            <a:t>Survey data explorer</a:t>
          </a:r>
          <a:endParaRPr lang="en-US" sz="1400" dirty="0"/>
        </a:p>
      </dgm:t>
    </dgm:pt>
    <dgm:pt modelId="{60B618E9-C04F-9B47-AF6F-B02DD3BBCE16}" type="parTrans" cxnId="{52A136D5-B970-9248-A1E2-A8F67367D7B4}">
      <dgm:prSet/>
      <dgm:spPr/>
      <dgm:t>
        <a:bodyPr/>
        <a:lstStyle/>
        <a:p>
          <a:endParaRPr lang="en-US"/>
        </a:p>
      </dgm:t>
    </dgm:pt>
    <dgm:pt modelId="{16F3EA4A-0685-CB4B-8EF6-D3E284F02D43}" type="sibTrans" cxnId="{52A136D5-B970-9248-A1E2-A8F67367D7B4}">
      <dgm:prSet/>
      <dgm:spPr/>
      <dgm:t>
        <a:bodyPr/>
        <a:lstStyle/>
        <a:p>
          <a:endParaRPr lang="en-US"/>
        </a:p>
      </dgm:t>
    </dgm:pt>
    <dgm:pt modelId="{D4452723-6E5E-1F4D-9FB5-AB800CB6FED0}">
      <dgm:prSet phldrT="[Text]" custT="1"/>
      <dgm:spPr/>
      <dgm:t>
        <a:bodyPr/>
        <a:lstStyle/>
        <a:p>
          <a:r>
            <a:rPr lang="en-US" sz="1400" dirty="0" smtClean="0"/>
            <a:t>OU Engaging Research award </a:t>
          </a:r>
          <a:endParaRPr lang="en-US" sz="1400" dirty="0"/>
        </a:p>
      </dgm:t>
    </dgm:pt>
    <dgm:pt modelId="{F9D8B08F-17A5-EA47-AD01-31DDF6CE2F48}" type="parTrans" cxnId="{4F02B75B-94E6-0E43-B4AB-3B4341321D19}">
      <dgm:prSet/>
      <dgm:spPr/>
      <dgm:t>
        <a:bodyPr/>
        <a:lstStyle/>
        <a:p>
          <a:endParaRPr lang="en-US"/>
        </a:p>
      </dgm:t>
    </dgm:pt>
    <dgm:pt modelId="{BA9987E0-9A36-0F41-9AEE-097D7D30D051}" type="sibTrans" cxnId="{4F02B75B-94E6-0E43-B4AB-3B4341321D19}">
      <dgm:prSet/>
      <dgm:spPr/>
      <dgm:t>
        <a:bodyPr/>
        <a:lstStyle/>
        <a:p>
          <a:endParaRPr lang="en-US"/>
        </a:p>
      </dgm:t>
    </dgm:pt>
    <dgm:pt modelId="{8D49BAC1-1394-B442-AB4A-387CAE14F776}">
      <dgm:prSet phldrT="[Text]" custT="1"/>
      <dgm:spPr/>
      <dgm:t>
        <a:bodyPr/>
        <a:lstStyle/>
        <a:p>
          <a:r>
            <a:rPr lang="en-US" sz="1400" dirty="0" smtClean="0"/>
            <a:t>OER Impact Map</a:t>
          </a:r>
          <a:endParaRPr lang="en-US" sz="1400" dirty="0"/>
        </a:p>
      </dgm:t>
    </dgm:pt>
    <dgm:pt modelId="{1E0BBA8B-CA81-2C42-BB3E-22D45D0AB60B}" type="parTrans" cxnId="{542155A0-132B-5F4D-B395-78FEBA983445}">
      <dgm:prSet/>
      <dgm:spPr/>
      <dgm:t>
        <a:bodyPr/>
        <a:lstStyle/>
        <a:p>
          <a:endParaRPr lang="en-US"/>
        </a:p>
      </dgm:t>
    </dgm:pt>
    <dgm:pt modelId="{E549598A-029F-7642-B302-A62DBAFF9556}" type="sibTrans" cxnId="{542155A0-132B-5F4D-B395-78FEBA983445}">
      <dgm:prSet/>
      <dgm:spPr/>
      <dgm:t>
        <a:bodyPr/>
        <a:lstStyle/>
        <a:p>
          <a:endParaRPr lang="en-US"/>
        </a:p>
      </dgm:t>
    </dgm:pt>
    <dgm:pt modelId="{79F0D55C-C0F4-4442-9C86-A9C9864F4A76}">
      <dgm:prSet phldrT="[Text]" custT="1"/>
      <dgm:spPr/>
      <dgm:t>
        <a:bodyPr/>
        <a:lstStyle/>
        <a:p>
          <a:pPr algn="l"/>
          <a:r>
            <a:rPr lang="en-US" sz="1400" dirty="0" smtClean="0"/>
            <a:t>Twitter 101</a:t>
          </a:r>
          <a:endParaRPr lang="en-US" sz="1400" dirty="0"/>
        </a:p>
      </dgm:t>
    </dgm:pt>
    <dgm:pt modelId="{A2F9F3BE-7540-BB43-8AC6-81BD8BCEDD56}" type="parTrans" cxnId="{16215F40-9BFA-5E43-82A9-59DD2B4023A5}">
      <dgm:prSet/>
      <dgm:spPr/>
      <dgm:t>
        <a:bodyPr/>
        <a:lstStyle/>
        <a:p>
          <a:endParaRPr lang="en-US"/>
        </a:p>
      </dgm:t>
    </dgm:pt>
    <dgm:pt modelId="{7F95C9BE-EC46-CB4F-A7A9-EA1D9710205A}" type="sibTrans" cxnId="{16215F40-9BFA-5E43-82A9-59DD2B4023A5}">
      <dgm:prSet/>
      <dgm:spPr/>
      <dgm:t>
        <a:bodyPr/>
        <a:lstStyle/>
        <a:p>
          <a:endParaRPr lang="en-US"/>
        </a:p>
      </dgm:t>
    </dgm:pt>
    <dgm:pt modelId="{3588D677-F227-D843-9965-313978B9AF56}">
      <dgm:prSet phldrT="[Text]" custT="1"/>
      <dgm:spPr/>
      <dgm:t>
        <a:bodyPr/>
        <a:lstStyle/>
        <a:p>
          <a:pPr algn="l"/>
          <a:r>
            <a:rPr lang="en-US" sz="1400" dirty="0" smtClean="0"/>
            <a:t>Open Research textbook</a:t>
          </a:r>
          <a:endParaRPr lang="en-US" sz="1400" dirty="0"/>
        </a:p>
      </dgm:t>
    </dgm:pt>
    <dgm:pt modelId="{7260B2C2-F053-2646-AFDA-E43BD38D4477}" type="parTrans" cxnId="{0E1AD738-0BDC-CB49-BA11-4C3929AE1E24}">
      <dgm:prSet/>
      <dgm:spPr/>
      <dgm:t>
        <a:bodyPr/>
        <a:lstStyle/>
        <a:p>
          <a:endParaRPr lang="en-US"/>
        </a:p>
      </dgm:t>
    </dgm:pt>
    <dgm:pt modelId="{3A3C6734-4B8B-AD40-B26E-DEAED34217DB}" type="sibTrans" cxnId="{0E1AD738-0BDC-CB49-BA11-4C3929AE1E24}">
      <dgm:prSet/>
      <dgm:spPr/>
      <dgm:t>
        <a:bodyPr/>
        <a:lstStyle/>
        <a:p>
          <a:endParaRPr lang="en-US"/>
        </a:p>
      </dgm:t>
    </dgm:pt>
    <dgm:pt modelId="{7BA07F7D-30F9-544A-A111-397DC462E637}">
      <dgm:prSet phldrT="[Text]" custT="1"/>
      <dgm:spPr/>
      <dgm:t>
        <a:bodyPr/>
        <a:lstStyle/>
        <a:p>
          <a:pPr algn="l"/>
          <a:r>
            <a:rPr lang="en-US" sz="1400" dirty="0" smtClean="0"/>
            <a:t>OER World Map (III)</a:t>
          </a:r>
          <a:endParaRPr lang="en-US" sz="1400" dirty="0"/>
        </a:p>
      </dgm:t>
    </dgm:pt>
    <dgm:pt modelId="{F4EB2F31-01DE-2C48-8A11-18C97DBB0B9F}" type="parTrans" cxnId="{67509C80-C361-114D-81EE-CE5B82EE72FF}">
      <dgm:prSet/>
      <dgm:spPr/>
      <dgm:t>
        <a:bodyPr/>
        <a:lstStyle/>
        <a:p>
          <a:endParaRPr lang="en-US"/>
        </a:p>
      </dgm:t>
    </dgm:pt>
    <dgm:pt modelId="{44D30124-EDBB-1040-99AA-2125A37CDA2C}" type="sibTrans" cxnId="{67509C80-C361-114D-81EE-CE5B82EE72FF}">
      <dgm:prSet/>
      <dgm:spPr/>
      <dgm:t>
        <a:bodyPr/>
        <a:lstStyle/>
        <a:p>
          <a:endParaRPr lang="en-US"/>
        </a:p>
      </dgm:t>
    </dgm:pt>
    <dgm:pt modelId="{97CD0AFE-59F7-F042-89A7-A9A7C3B67511}">
      <dgm:prSet phldrT="[Text]" custT="1"/>
      <dgm:spPr/>
      <dgm:t>
        <a:bodyPr/>
        <a:lstStyle/>
        <a:p>
          <a:r>
            <a:rPr lang="en-US" sz="1400" dirty="0" smtClean="0"/>
            <a:t>OER Research Hub: Collaboration across School/K12; College; Higher Education &amp; Non-formal learning</a:t>
          </a:r>
          <a:endParaRPr lang="en-US" sz="1400" dirty="0"/>
        </a:p>
      </dgm:t>
    </dgm:pt>
    <dgm:pt modelId="{62D0F807-821A-8D49-9E06-ABC86C8C5126}" type="sibTrans" cxnId="{D58BB3E8-61EB-AD44-9A98-A883FEC528DA}">
      <dgm:prSet/>
      <dgm:spPr/>
      <dgm:t>
        <a:bodyPr/>
        <a:lstStyle/>
        <a:p>
          <a:endParaRPr lang="en-US"/>
        </a:p>
      </dgm:t>
    </dgm:pt>
    <dgm:pt modelId="{CA12E0A9-4B63-6344-A531-39543AADCE06}" type="parTrans" cxnId="{D58BB3E8-61EB-AD44-9A98-A883FEC528DA}">
      <dgm:prSet/>
      <dgm:spPr/>
      <dgm:t>
        <a:bodyPr/>
        <a:lstStyle/>
        <a:p>
          <a:endParaRPr lang="en-US"/>
        </a:p>
      </dgm:t>
    </dgm:pt>
    <dgm:pt modelId="{F850D1FF-A64E-9A40-B6E8-3CE1449566C6}">
      <dgm:prSet phldrT="[Text]" custT="1"/>
      <dgm:spPr/>
      <dgm:t>
        <a:bodyPr/>
        <a:lstStyle/>
        <a:p>
          <a:r>
            <a:rPr lang="en-US" sz="1400" dirty="0" smtClean="0"/>
            <a:t>OER Research Hub fellowship programme</a:t>
          </a:r>
          <a:endParaRPr lang="en-US" sz="1400" dirty="0"/>
        </a:p>
      </dgm:t>
    </dgm:pt>
    <dgm:pt modelId="{606E4F6F-B51A-3648-9529-B535C8806D5A}" type="parTrans" cxnId="{CCCCCC2D-E38A-2443-B23F-930F77752A37}">
      <dgm:prSet/>
      <dgm:spPr/>
      <dgm:t>
        <a:bodyPr/>
        <a:lstStyle/>
        <a:p>
          <a:endParaRPr lang="en-US"/>
        </a:p>
      </dgm:t>
    </dgm:pt>
    <dgm:pt modelId="{42A94FBB-3BDC-914B-B808-6C98127CD7C3}" type="sibTrans" cxnId="{CCCCCC2D-E38A-2443-B23F-930F77752A37}">
      <dgm:prSet/>
      <dgm:spPr/>
      <dgm:t>
        <a:bodyPr/>
        <a:lstStyle/>
        <a:p>
          <a:endParaRPr lang="en-US"/>
        </a:p>
      </dgm:t>
    </dgm:pt>
    <dgm:pt modelId="{D16FA23E-E2BF-5846-9C68-46D83820C5DA}">
      <dgm:prSet phldrT="[Text]" custT="1"/>
      <dgm:spPr/>
      <dgm:t>
        <a:bodyPr/>
        <a:lstStyle/>
        <a:p>
          <a:r>
            <a:rPr lang="en-US" sz="1400" dirty="0" smtClean="0"/>
            <a:t>OER Research Hub fellowship programme</a:t>
          </a:r>
          <a:endParaRPr lang="en-US" sz="1400" dirty="0"/>
        </a:p>
      </dgm:t>
    </dgm:pt>
    <dgm:pt modelId="{99AB905D-53E9-8542-BD9D-AA1C255FD0C1}" type="parTrans" cxnId="{F8F00962-55A9-CF45-97D9-166594DE242B}">
      <dgm:prSet/>
      <dgm:spPr/>
      <dgm:t>
        <a:bodyPr/>
        <a:lstStyle/>
        <a:p>
          <a:endParaRPr lang="en-US"/>
        </a:p>
      </dgm:t>
    </dgm:pt>
    <dgm:pt modelId="{8E75E14F-F4B6-7840-ACFD-F38C0F2CA1AF}" type="sibTrans" cxnId="{F8F00962-55A9-CF45-97D9-166594DE242B}">
      <dgm:prSet/>
      <dgm:spPr/>
      <dgm:t>
        <a:bodyPr/>
        <a:lstStyle/>
        <a:p>
          <a:endParaRPr lang="en-US"/>
        </a:p>
      </dgm:t>
    </dgm:pt>
    <dgm:pt modelId="{BF3A5176-6742-4D4B-91E9-F93E6AA55B9B}">
      <dgm:prSet phldrT="[Text]" custT="1"/>
      <dgm:spPr/>
      <dgm:t>
        <a:bodyPr/>
        <a:lstStyle/>
        <a:p>
          <a:r>
            <a:rPr lang="en-US" sz="1400" dirty="0" smtClean="0"/>
            <a:t>ACE Award for Research Excellence</a:t>
          </a:r>
          <a:endParaRPr lang="en-US" sz="1400" dirty="0"/>
        </a:p>
      </dgm:t>
    </dgm:pt>
    <dgm:pt modelId="{E29AD90B-9907-3044-B67A-4AABF9340E4E}" type="parTrans" cxnId="{478D1B47-4D2F-AF4A-BBD5-09051A690D6F}">
      <dgm:prSet/>
      <dgm:spPr/>
      <dgm:t>
        <a:bodyPr/>
        <a:lstStyle/>
        <a:p>
          <a:endParaRPr lang="en-US"/>
        </a:p>
      </dgm:t>
    </dgm:pt>
    <dgm:pt modelId="{FC5801B6-4543-9C47-A2EC-C43C44430968}" type="sibTrans" cxnId="{478D1B47-4D2F-AF4A-BBD5-09051A690D6F}">
      <dgm:prSet/>
      <dgm:spPr/>
      <dgm:t>
        <a:bodyPr/>
        <a:lstStyle/>
        <a:p>
          <a:endParaRPr lang="en-US"/>
        </a:p>
      </dgm:t>
    </dgm:pt>
    <dgm:pt modelId="{C9576CDF-8CB0-1141-826E-15EDB26529B9}">
      <dgm:prSet phldrT="[Text]" custT="1"/>
      <dgm:spPr/>
      <dgm:t>
        <a:bodyPr/>
        <a:lstStyle/>
        <a:p>
          <a:pPr algn="l"/>
          <a:r>
            <a:rPr lang="en-US" sz="1400" dirty="0" smtClean="0"/>
            <a:t>Researcher Toolkit</a:t>
          </a:r>
          <a:endParaRPr lang="en-US" sz="1400" dirty="0"/>
        </a:p>
      </dgm:t>
    </dgm:pt>
    <dgm:pt modelId="{90E08900-85F8-294A-9A1A-922EDAED8190}" type="parTrans" cxnId="{02BF894D-AB59-A940-B894-533A7588972C}">
      <dgm:prSet/>
      <dgm:spPr/>
      <dgm:t>
        <a:bodyPr/>
        <a:lstStyle/>
        <a:p>
          <a:endParaRPr lang="en-US"/>
        </a:p>
      </dgm:t>
    </dgm:pt>
    <dgm:pt modelId="{E0400FDD-2755-8342-94B5-16F6E5390AEB}" type="sibTrans" cxnId="{02BF894D-AB59-A940-B894-533A7588972C}">
      <dgm:prSet/>
      <dgm:spPr/>
      <dgm:t>
        <a:bodyPr/>
        <a:lstStyle/>
        <a:p>
          <a:endParaRPr lang="en-US"/>
        </a:p>
      </dgm:t>
    </dgm:pt>
    <dgm:pt modelId="{0C76F441-3BC4-6F46-B24F-D713F3FC6AD1}">
      <dgm:prSet phldrT="[Text]" custT="1"/>
      <dgm:spPr/>
      <dgm:t>
        <a:bodyPr/>
        <a:lstStyle/>
        <a:p>
          <a:r>
            <a:rPr lang="en-US" sz="1400" dirty="0" smtClean="0"/>
            <a:t>Bridge to Success</a:t>
          </a:r>
          <a:endParaRPr lang="en-US" sz="1400" dirty="0"/>
        </a:p>
      </dgm:t>
    </dgm:pt>
    <dgm:pt modelId="{6368C8AF-2360-3348-91CB-6C0DD1F5CEA0}" type="parTrans" cxnId="{76C0C471-1D9D-8D48-9D20-D557B69291C8}">
      <dgm:prSet/>
      <dgm:spPr/>
      <dgm:t>
        <a:bodyPr/>
        <a:lstStyle/>
        <a:p>
          <a:endParaRPr lang="en-US"/>
        </a:p>
      </dgm:t>
    </dgm:pt>
    <dgm:pt modelId="{6F736308-EC23-F440-B9BA-01D5B355D9B6}" type="sibTrans" cxnId="{76C0C471-1D9D-8D48-9D20-D557B69291C8}">
      <dgm:prSet/>
      <dgm:spPr/>
      <dgm:t>
        <a:bodyPr/>
        <a:lstStyle/>
        <a:p>
          <a:endParaRPr lang="en-US"/>
        </a:p>
      </dgm:t>
    </dgm:pt>
    <dgm:pt modelId="{8038C66B-7038-1248-8A0D-7663372307DA}">
      <dgm:prSet phldrT="[Text]" custT="1"/>
      <dgm:spPr/>
      <dgm:t>
        <a:bodyPr/>
        <a:lstStyle/>
        <a:p>
          <a:r>
            <a:rPr lang="en-US" sz="1400" dirty="0" smtClean="0"/>
            <a:t>BC Campus Open Textbooks</a:t>
          </a:r>
          <a:endParaRPr lang="en-US" sz="1400" dirty="0"/>
        </a:p>
      </dgm:t>
    </dgm:pt>
    <dgm:pt modelId="{66279765-6B0A-FF4E-8C36-594E2A90FDA1}" type="parTrans" cxnId="{18940832-7D40-E24B-A9CF-64602BCCBA53}">
      <dgm:prSet/>
      <dgm:spPr/>
      <dgm:t>
        <a:bodyPr/>
        <a:lstStyle/>
        <a:p>
          <a:endParaRPr lang="en-US"/>
        </a:p>
      </dgm:t>
    </dgm:pt>
    <dgm:pt modelId="{715D6A07-6AF3-6849-BC76-EF6D3AA075D9}" type="sibTrans" cxnId="{18940832-7D40-E24B-A9CF-64602BCCBA53}">
      <dgm:prSet/>
      <dgm:spPr/>
      <dgm:t>
        <a:bodyPr/>
        <a:lstStyle/>
        <a:p>
          <a:endParaRPr lang="en-US"/>
        </a:p>
      </dgm:t>
    </dgm:pt>
    <dgm:pt modelId="{120BD08D-9F1C-3F47-944F-B75922594043}">
      <dgm:prSet phldrT="[Text]" custT="1"/>
      <dgm:spPr/>
      <dgm:t>
        <a:bodyPr/>
        <a:lstStyle/>
        <a:p>
          <a:r>
            <a:rPr lang="en-US" sz="1400" dirty="0" smtClean="0"/>
            <a:t>P2PU Open Research  </a:t>
          </a:r>
          <a:endParaRPr lang="en-US" sz="1400" dirty="0"/>
        </a:p>
      </dgm:t>
    </dgm:pt>
    <dgm:pt modelId="{8EBF5899-3792-464A-8389-074E3A6597ED}" type="parTrans" cxnId="{17A6A5D9-A365-4C4D-98C1-AC3850FB47B9}">
      <dgm:prSet/>
      <dgm:spPr/>
      <dgm:t>
        <a:bodyPr/>
        <a:lstStyle/>
        <a:p>
          <a:endParaRPr lang="en-US"/>
        </a:p>
      </dgm:t>
    </dgm:pt>
    <dgm:pt modelId="{3C33A8E2-8810-E240-B1D3-C44849541FF7}" type="sibTrans" cxnId="{17A6A5D9-A365-4C4D-98C1-AC3850FB47B9}">
      <dgm:prSet/>
      <dgm:spPr/>
      <dgm:t>
        <a:bodyPr/>
        <a:lstStyle/>
        <a:p>
          <a:endParaRPr lang="en-US"/>
        </a:p>
      </dgm:t>
    </dgm:pt>
    <dgm:pt modelId="{21A945D3-BAD6-154B-A669-B0B073A32604}">
      <dgm:prSet phldrT="[Text]" custT="1"/>
      <dgm:spPr/>
      <dgm:t>
        <a:bodyPr/>
        <a:lstStyle/>
        <a:p>
          <a:pPr algn="l"/>
          <a:r>
            <a:rPr lang="en-US" sz="1400" dirty="0" smtClean="0"/>
            <a:t>OER Wales </a:t>
          </a:r>
          <a:r>
            <a:rPr lang="en-US" sz="1400" dirty="0" err="1" smtClean="0"/>
            <a:t>Cymru</a:t>
          </a:r>
          <a:endParaRPr lang="en-US" sz="1400" dirty="0"/>
        </a:p>
      </dgm:t>
    </dgm:pt>
    <dgm:pt modelId="{62A9DEFE-E9F8-CA45-9DB6-2366957961FF}" type="parTrans" cxnId="{FD994815-962F-794A-85E9-2F21731AAE28}">
      <dgm:prSet/>
      <dgm:spPr/>
      <dgm:t>
        <a:bodyPr/>
        <a:lstStyle/>
        <a:p>
          <a:endParaRPr lang="en-US"/>
        </a:p>
      </dgm:t>
    </dgm:pt>
    <dgm:pt modelId="{6B9740F2-E494-EB4E-A8D0-1CE01B0A6EA5}" type="sibTrans" cxnId="{FD994815-962F-794A-85E9-2F21731AAE28}">
      <dgm:prSet/>
      <dgm:spPr/>
      <dgm:t>
        <a:bodyPr/>
        <a:lstStyle/>
        <a:p>
          <a:endParaRPr lang="en-US"/>
        </a:p>
      </dgm:t>
    </dgm:pt>
    <dgm:pt modelId="{FB11AE16-45E8-524E-8BB4-F45DFDD27144}">
      <dgm:prSet phldrT="[Text]" custT="1"/>
      <dgm:spPr/>
      <dgm:t>
        <a:bodyPr/>
        <a:lstStyle/>
        <a:p>
          <a:r>
            <a:rPr lang="en-US" sz="1400" dirty="0" smtClean="0"/>
            <a:t>Opening Educational Practice in Scotland</a:t>
          </a:r>
          <a:endParaRPr lang="en-US" sz="1400" dirty="0"/>
        </a:p>
      </dgm:t>
    </dgm:pt>
    <dgm:pt modelId="{0EE75807-5EAB-2E48-9228-4180905091ED}" type="parTrans" cxnId="{D4182BFC-E695-A647-A80B-7F371D09A1C0}">
      <dgm:prSet/>
      <dgm:spPr/>
      <dgm:t>
        <a:bodyPr/>
        <a:lstStyle/>
        <a:p>
          <a:endParaRPr lang="en-US"/>
        </a:p>
      </dgm:t>
    </dgm:pt>
    <dgm:pt modelId="{371CCD7F-13EF-9344-9B4A-1663897D832D}" type="sibTrans" cxnId="{D4182BFC-E695-A647-A80B-7F371D09A1C0}">
      <dgm:prSet/>
      <dgm:spPr/>
      <dgm:t>
        <a:bodyPr/>
        <a:lstStyle/>
        <a:p>
          <a:endParaRPr lang="en-US"/>
        </a:p>
      </dgm:t>
    </dgm:pt>
    <dgm:pt modelId="{97286BE2-32A2-4441-B108-CC17303AF955}">
      <dgm:prSet phldrT="[Text]" custT="1"/>
      <dgm:spPr/>
      <dgm:t>
        <a:bodyPr/>
        <a:lstStyle/>
        <a:p>
          <a:endParaRPr lang="en-US" sz="1400" dirty="0"/>
        </a:p>
      </dgm:t>
    </dgm:pt>
    <dgm:pt modelId="{4E424BCC-9D65-C246-BD8A-C0B1ABD1F152}" type="parTrans" cxnId="{1FDEDFAC-5A7E-7F49-8E34-44B17DC85210}">
      <dgm:prSet/>
      <dgm:spPr/>
      <dgm:t>
        <a:bodyPr/>
        <a:lstStyle/>
        <a:p>
          <a:endParaRPr lang="en-US"/>
        </a:p>
      </dgm:t>
    </dgm:pt>
    <dgm:pt modelId="{38504A8E-FAA8-A54C-A017-2D293727C116}" type="sibTrans" cxnId="{1FDEDFAC-5A7E-7F49-8E34-44B17DC85210}">
      <dgm:prSet/>
      <dgm:spPr/>
      <dgm:t>
        <a:bodyPr/>
        <a:lstStyle/>
        <a:p>
          <a:endParaRPr lang="en-US"/>
        </a:p>
      </dgm:t>
    </dgm:pt>
    <dgm:pt modelId="{DB37D2BF-65BD-F849-8C43-1F9078F74C38}">
      <dgm:prSet phldrT="[Text]" custT="1"/>
      <dgm:spPr/>
      <dgm:t>
        <a:bodyPr/>
        <a:lstStyle/>
        <a:p>
          <a:r>
            <a:rPr lang="en-US" sz="1400" dirty="0" smtClean="0"/>
            <a:t>OER World Map (II)</a:t>
          </a:r>
          <a:endParaRPr lang="en-US" sz="1400" dirty="0"/>
        </a:p>
      </dgm:t>
    </dgm:pt>
    <dgm:pt modelId="{B95A7465-284E-CD46-BEE9-18702D48B009}" type="parTrans" cxnId="{1AA6D307-DC1E-9D41-827B-A728F6F4D523}">
      <dgm:prSet/>
      <dgm:spPr/>
      <dgm:t>
        <a:bodyPr/>
        <a:lstStyle/>
        <a:p>
          <a:endParaRPr lang="en-US"/>
        </a:p>
      </dgm:t>
    </dgm:pt>
    <dgm:pt modelId="{FBD52BCC-9169-9540-A8C8-DCC6D2314C65}" type="sibTrans" cxnId="{1AA6D307-DC1E-9D41-827B-A728F6F4D523}">
      <dgm:prSet/>
      <dgm:spPr/>
      <dgm:t>
        <a:bodyPr/>
        <a:lstStyle/>
        <a:p>
          <a:endParaRPr lang="en-US"/>
        </a:p>
      </dgm:t>
    </dgm:pt>
    <dgm:pt modelId="{BA610A57-8849-B84D-8874-6805A1E373D0}" type="pres">
      <dgm:prSet presAssocID="{0696DFA5-AD62-7642-9BE4-6983254EB434}" presName="Name0" presStyleCnt="0">
        <dgm:presLayoutVars>
          <dgm:chMax val="7"/>
          <dgm:chPref val="5"/>
        </dgm:presLayoutVars>
      </dgm:prSet>
      <dgm:spPr/>
      <dgm:t>
        <a:bodyPr/>
        <a:lstStyle/>
        <a:p>
          <a:endParaRPr lang="en-US"/>
        </a:p>
      </dgm:t>
    </dgm:pt>
    <dgm:pt modelId="{68378F25-18A4-CA49-84F4-55E87C615A19}" type="pres">
      <dgm:prSet presAssocID="{0696DFA5-AD62-7642-9BE4-6983254EB434}" presName="arrowNode" presStyleLbl="node1" presStyleIdx="0" presStyleCnt="1" custAng="16513446" custLinFactNeighborY="6383"/>
      <dgm:spPr/>
    </dgm:pt>
    <dgm:pt modelId="{4334B736-0DAB-3544-9F91-4A1ADED99921}" type="pres">
      <dgm:prSet presAssocID="{F77265C6-6EB7-364B-9B64-D0310A86D7B3}" presName="txNode1" presStyleLbl="revTx" presStyleIdx="0" presStyleCnt="6" custLinFactY="200000" custLinFactNeighborX="-56030" custLinFactNeighborY="240058">
        <dgm:presLayoutVars>
          <dgm:bulletEnabled val="1"/>
        </dgm:presLayoutVars>
      </dgm:prSet>
      <dgm:spPr/>
      <dgm:t>
        <a:bodyPr/>
        <a:lstStyle/>
        <a:p>
          <a:endParaRPr lang="en-US"/>
        </a:p>
      </dgm:t>
    </dgm:pt>
    <dgm:pt modelId="{9BF55A31-DCAA-5248-802C-762642C72369}" type="pres">
      <dgm:prSet presAssocID="{684FC83F-2B48-1442-8ADE-432CFCFD0F40}" presName="txNode2" presStyleLbl="revTx" presStyleIdx="1" presStyleCnt="6" custLinFactY="100000" custLinFactNeighborX="-32290" custLinFactNeighborY="193775">
        <dgm:presLayoutVars>
          <dgm:bulletEnabled val="1"/>
        </dgm:presLayoutVars>
      </dgm:prSet>
      <dgm:spPr/>
      <dgm:t>
        <a:bodyPr/>
        <a:lstStyle/>
        <a:p>
          <a:endParaRPr lang="en-US"/>
        </a:p>
      </dgm:t>
    </dgm:pt>
    <dgm:pt modelId="{5E06A5DF-5D1E-334A-B67B-3C63E1ED0F6E}" type="pres">
      <dgm:prSet presAssocID="{138DE67E-AE4A-294E-9AA3-70B315FC30F5}" presName="dotNode2" presStyleCnt="0"/>
      <dgm:spPr/>
    </dgm:pt>
    <dgm:pt modelId="{27251AA4-9490-6449-89D7-77EE8456D656}" type="pres">
      <dgm:prSet presAssocID="{138DE67E-AE4A-294E-9AA3-70B315FC30F5}" presName="dotRepeatNode" presStyleLbl="fgShp" presStyleIdx="0" presStyleCnt="4" custAng="16513446" custLinFactX="-33081" custLinFactY="648700" custLinFactNeighborX="-100000" custLinFactNeighborY="700000"/>
      <dgm:spPr/>
      <dgm:t>
        <a:bodyPr/>
        <a:lstStyle/>
        <a:p>
          <a:endParaRPr lang="en-US"/>
        </a:p>
      </dgm:t>
    </dgm:pt>
    <dgm:pt modelId="{D51E476E-7F44-2448-AF84-073A701DACC7}" type="pres">
      <dgm:prSet presAssocID="{CBE1E0DD-411A-BB4A-BA02-D10FDF8E9C50}" presName="txNode3" presStyleLbl="revTx" presStyleIdx="2" presStyleCnt="6" custLinFactNeighborX="-20435" custLinFactNeighborY="24179">
        <dgm:presLayoutVars>
          <dgm:bulletEnabled val="1"/>
        </dgm:presLayoutVars>
      </dgm:prSet>
      <dgm:spPr/>
      <dgm:t>
        <a:bodyPr/>
        <a:lstStyle/>
        <a:p>
          <a:endParaRPr lang="en-US"/>
        </a:p>
      </dgm:t>
    </dgm:pt>
    <dgm:pt modelId="{890ABFFE-58FD-A743-B92E-B291CFB11EA3}" type="pres">
      <dgm:prSet presAssocID="{F16E54DE-B404-EE48-93F5-B8F287EA7EC7}" presName="dotNode3" presStyleCnt="0"/>
      <dgm:spPr/>
    </dgm:pt>
    <dgm:pt modelId="{CCFBAE0E-451A-1144-8719-AD1A8C3E65FE}" type="pres">
      <dgm:prSet presAssocID="{F16E54DE-B404-EE48-93F5-B8F287EA7EC7}" presName="dotRepeatNode" presStyleLbl="fgShp" presStyleIdx="1" presStyleCnt="4" custAng="16513446" custLinFactY="100000" custLinFactNeighborX="53236" custLinFactNeighborY="183936"/>
      <dgm:spPr/>
      <dgm:t>
        <a:bodyPr/>
        <a:lstStyle/>
        <a:p>
          <a:endParaRPr lang="en-US"/>
        </a:p>
      </dgm:t>
    </dgm:pt>
    <dgm:pt modelId="{A662628A-FD12-774D-8767-7AF6336F177B}" type="pres">
      <dgm:prSet presAssocID="{95C0C0CD-E523-244A-A510-2823C779E220}" presName="txNode4" presStyleLbl="revTx" presStyleIdx="3" presStyleCnt="6" custScaleY="167678" custLinFactNeighborX="34419" custLinFactNeighborY="33851">
        <dgm:presLayoutVars>
          <dgm:bulletEnabled val="1"/>
        </dgm:presLayoutVars>
      </dgm:prSet>
      <dgm:spPr/>
      <dgm:t>
        <a:bodyPr/>
        <a:lstStyle/>
        <a:p>
          <a:endParaRPr lang="en-US"/>
        </a:p>
      </dgm:t>
    </dgm:pt>
    <dgm:pt modelId="{B18DFA54-B861-7347-BF05-4525F8F90B87}" type="pres">
      <dgm:prSet presAssocID="{3722E00D-31BE-3B4C-9913-502F228E1151}" presName="dotNode4" presStyleCnt="0"/>
      <dgm:spPr/>
    </dgm:pt>
    <dgm:pt modelId="{9E3B9E67-DAF5-C548-BB1E-A7FEA8B28E3A}" type="pres">
      <dgm:prSet presAssocID="{3722E00D-31BE-3B4C-9913-502F228E1151}" presName="dotRepeatNode" presStyleLbl="fgShp" presStyleIdx="2" presStyleCnt="4" custAng="16513446" custLinFactX="199257" custLinFactY="-300000" custLinFactNeighborX="200000" custLinFactNeighborY="-374350"/>
      <dgm:spPr/>
      <dgm:t>
        <a:bodyPr/>
        <a:lstStyle/>
        <a:p>
          <a:endParaRPr lang="en-US"/>
        </a:p>
      </dgm:t>
    </dgm:pt>
    <dgm:pt modelId="{0436CA12-4ADD-6044-853B-342073BA8D03}" type="pres">
      <dgm:prSet presAssocID="{99AB79E9-91F1-4546-88F4-BF63D2AD07A4}" presName="txNode5" presStyleLbl="revTx" presStyleIdx="4" presStyleCnt="6" custScaleX="52623" custScaleY="126776" custLinFactY="-100000" custLinFactNeighborX="32724" custLinFactNeighborY="-181244">
        <dgm:presLayoutVars>
          <dgm:bulletEnabled val="1"/>
        </dgm:presLayoutVars>
      </dgm:prSet>
      <dgm:spPr/>
      <dgm:t>
        <a:bodyPr/>
        <a:lstStyle/>
        <a:p>
          <a:endParaRPr lang="en-US"/>
        </a:p>
      </dgm:t>
    </dgm:pt>
    <dgm:pt modelId="{B9FFA445-0406-B048-96C2-49BA3925016C}" type="pres">
      <dgm:prSet presAssocID="{F50B182F-63FC-6847-9372-BDCB68ECDF64}" presName="dotNode5" presStyleCnt="0"/>
      <dgm:spPr/>
    </dgm:pt>
    <dgm:pt modelId="{A66F30BE-34C6-D443-BAE9-3F48E7B7097D}" type="pres">
      <dgm:prSet presAssocID="{F50B182F-63FC-6847-9372-BDCB68ECDF64}" presName="dotRepeatNode" presStyleLbl="fgShp" presStyleIdx="3" presStyleCnt="4" custAng="16513446" custLinFactX="-1000000" custLinFactY="200000" custLinFactNeighborX="-1076134" custLinFactNeighborY="288016"/>
      <dgm:spPr/>
      <dgm:t>
        <a:bodyPr/>
        <a:lstStyle/>
        <a:p>
          <a:endParaRPr lang="en-US"/>
        </a:p>
      </dgm:t>
    </dgm:pt>
    <dgm:pt modelId="{8167342C-6FD2-B643-800C-BF0072222B49}" type="pres">
      <dgm:prSet presAssocID="{20FA29D3-5D74-8540-994E-25D1A8A566D1}" presName="txNode6" presStyleLbl="revTx" presStyleIdx="5" presStyleCnt="6" custScaleX="92293" custScaleY="166795" custLinFactY="-200000" custLinFactNeighborX="64108" custLinFactNeighborY="-200284">
        <dgm:presLayoutVars>
          <dgm:bulletEnabled val="1"/>
        </dgm:presLayoutVars>
      </dgm:prSet>
      <dgm:spPr/>
      <dgm:t>
        <a:bodyPr/>
        <a:lstStyle/>
        <a:p>
          <a:endParaRPr lang="en-US"/>
        </a:p>
      </dgm:t>
    </dgm:pt>
  </dgm:ptLst>
  <dgm:cxnLst>
    <dgm:cxn modelId="{7E0B3907-875E-FE45-91AC-900CA35D7606}" type="presOf" srcId="{0696DFA5-AD62-7642-9BE4-6983254EB434}" destId="{BA610A57-8849-B84D-8874-6805A1E373D0}" srcOrd="0" destOrd="0" presId="urn:microsoft.com/office/officeart/2009/3/layout/DescendingProcess"/>
    <dgm:cxn modelId="{822CAA37-84BF-F647-9262-9353D36EB3A4}" type="presOf" srcId="{0C76F441-3BC4-6F46-B24F-D713F3FC6AD1}" destId="{9BF55A31-DCAA-5248-802C-762642C72369}" srcOrd="0" destOrd="3" presId="urn:microsoft.com/office/officeart/2009/3/layout/DescendingProcess"/>
    <dgm:cxn modelId="{FE292214-7661-3043-8542-80EA990FDBA9}" srcId="{20FA29D3-5D74-8540-994E-25D1A8A566D1}" destId="{6337509A-6E45-7C4F-9C0F-83680A6356B3}" srcOrd="0" destOrd="0" parTransId="{BF05865A-BFCE-004A-A91C-9D2C0B33F103}" sibTransId="{6CA30DB8-E6FE-784D-9136-999E189AEFEC}"/>
    <dgm:cxn modelId="{094EB27C-0C82-794D-879E-DC9069223FB8}" type="presOf" srcId="{C9576CDF-8CB0-1141-826E-15EDB26529B9}" destId="{0436CA12-4ADD-6044-853B-342073BA8D03}" srcOrd="0" destOrd="5" presId="urn:microsoft.com/office/officeart/2009/3/layout/DescendingProcess"/>
    <dgm:cxn modelId="{2B408072-DEFB-5B49-8AA3-C8D0911E0700}" srcId="{F77265C6-6EB7-364B-9B64-D0310A86D7B3}" destId="{9CC7C725-2574-BB4C-8DF0-C31EFD0A5B83}" srcOrd="0" destOrd="0" parTransId="{C83C01FC-84B7-FD43-8DA6-AAB59E526A74}" sibTransId="{457607DE-2702-0241-A362-1473DE265CE5}"/>
    <dgm:cxn modelId="{878ABBC1-C07F-1647-84D8-C33304622022}" type="presOf" srcId="{CBE1E0DD-411A-BB4A-BA02-D10FDF8E9C50}" destId="{D51E476E-7F44-2448-AF84-073A701DACC7}" srcOrd="0" destOrd="0" presId="urn:microsoft.com/office/officeart/2009/3/layout/DescendingProcess"/>
    <dgm:cxn modelId="{66CBA959-2789-6A45-AE0E-14413120737C}" type="presOf" srcId="{120BD08D-9F1C-3F47-944F-B75922594043}" destId="{D51E476E-7F44-2448-AF84-073A701DACC7}" srcOrd="0" destOrd="5" presId="urn:microsoft.com/office/officeart/2009/3/layout/DescendingProcess"/>
    <dgm:cxn modelId="{02BF894D-AB59-A940-B894-533A7588972C}" srcId="{99AB79E9-91F1-4546-88F4-BF63D2AD07A4}" destId="{C9576CDF-8CB0-1141-826E-15EDB26529B9}" srcOrd="4" destOrd="0" parTransId="{90E08900-85F8-294A-9A1A-922EDAED8190}" sibTransId="{E0400FDD-2755-8342-94B5-16F6E5390AEB}"/>
    <dgm:cxn modelId="{559EDE0B-7612-AF4C-9261-2DFD3A75DB1F}" srcId="{0696DFA5-AD62-7642-9BE4-6983254EB434}" destId="{684FC83F-2B48-1442-8ADE-432CFCFD0F40}" srcOrd="1" destOrd="0" parTransId="{BF660F59-633D-7141-8285-D3603FD22257}" sibTransId="{138DE67E-AE4A-294E-9AA3-70B315FC30F5}"/>
    <dgm:cxn modelId="{BE31AA3E-E69F-FA43-A0FD-6F91B2E8E397}" type="presOf" srcId="{99AB79E9-91F1-4546-88F4-BF63D2AD07A4}" destId="{0436CA12-4ADD-6044-853B-342073BA8D03}" srcOrd="0" destOrd="0" presId="urn:microsoft.com/office/officeart/2009/3/layout/DescendingProcess"/>
    <dgm:cxn modelId="{C2729F04-BD1A-5542-856C-EAA6AE96824D}" srcId="{20FA29D3-5D74-8540-994E-25D1A8A566D1}" destId="{29BC762D-BB66-7B45-AF92-DE24E3E268EA}" srcOrd="2" destOrd="0" parTransId="{77F8505B-4CDB-924F-99D5-5D709A346CEA}" sibTransId="{6EAC36A0-40AF-1448-9128-E0A319246B94}"/>
    <dgm:cxn modelId="{DFC0B78B-4198-AE49-9BC5-76C25D9D93E4}" type="presOf" srcId="{D4452723-6E5E-1F4D-9FB5-AB800CB6FED0}" destId="{A662628A-FD12-774D-8767-7AF6336F177B}" srcOrd="0" destOrd="6" presId="urn:microsoft.com/office/officeart/2009/3/layout/DescendingProcess"/>
    <dgm:cxn modelId="{FD994815-962F-794A-85E9-2F21731AAE28}" srcId="{99AB79E9-91F1-4546-88F4-BF63D2AD07A4}" destId="{21A945D3-BAD6-154B-A669-B0B073A32604}" srcOrd="6" destOrd="0" parTransId="{62A9DEFE-E9F8-CA45-9DB6-2366957961FF}" sibTransId="{6B9740F2-E494-EB4E-A8D0-1CE01B0A6EA5}"/>
    <dgm:cxn modelId="{16215F40-9BFA-5E43-82A9-59DD2B4023A5}" srcId="{99AB79E9-91F1-4546-88F4-BF63D2AD07A4}" destId="{79F0D55C-C0F4-4442-9C86-A9C9864F4A76}" srcOrd="5" destOrd="0" parTransId="{A2F9F3BE-7540-BB43-8AC6-81BD8BCEDD56}" sibTransId="{7F95C9BE-EC46-CB4F-A7A9-EA1D9710205A}"/>
    <dgm:cxn modelId="{3B042A67-DB3A-7E46-B29D-C5799E07AEBE}" type="presOf" srcId="{118B2505-8A56-EB42-8F0B-F1E632A22A91}" destId="{A662628A-FD12-774D-8767-7AF6336F177B}" srcOrd="0" destOrd="1" presId="urn:microsoft.com/office/officeart/2009/3/layout/DescendingProcess"/>
    <dgm:cxn modelId="{4455180F-045B-AD43-864D-D87BE0FCA14A}" srcId="{20FA29D3-5D74-8540-994E-25D1A8A566D1}" destId="{0265970A-FF54-244E-9F48-B3E42C5BE665}" srcOrd="1" destOrd="0" parTransId="{ABD6955E-5C17-4148-B4F9-02FE0A1471AE}" sibTransId="{BBC46217-C642-F241-8E6F-14A0B6A3FC06}"/>
    <dgm:cxn modelId="{7CB7E316-FD2B-4A4D-B87B-B08EA93FA1A0}" type="presOf" srcId="{0265970A-FF54-244E-9F48-B3E42C5BE665}" destId="{8167342C-6FD2-B643-800C-BF0072222B49}" srcOrd="0" destOrd="2" presId="urn:microsoft.com/office/officeart/2009/3/layout/DescendingProcess"/>
    <dgm:cxn modelId="{70FA1FD2-CA5B-2C40-B02A-1A5FC21184E2}" srcId="{95C0C0CD-E523-244A-A510-2823C779E220}" destId="{118B2505-8A56-EB42-8F0B-F1E632A22A91}" srcOrd="0" destOrd="0" parTransId="{00C10B3E-4752-7648-AD1C-BD6D7B646F6C}" sibTransId="{FAD145F7-DBF3-E14E-AC4D-EC706E28F1A2}"/>
    <dgm:cxn modelId="{CACFFFA3-C980-9942-87F3-033EF9BD01F8}" srcId="{95C0C0CD-E523-244A-A510-2823C779E220}" destId="{40FB137F-96CF-8245-AC54-A484EA6F2224}" srcOrd="1" destOrd="0" parTransId="{2E97DCDD-6AA8-F64C-ACEF-B59A3EBAC63A}" sibTransId="{8ECCE31E-A60D-E746-9DCC-A7A82198F587}"/>
    <dgm:cxn modelId="{08857FCA-79C6-C145-A59C-914DFF3B1021}" type="presOf" srcId="{138DE67E-AE4A-294E-9AA3-70B315FC30F5}" destId="{27251AA4-9490-6449-89D7-77EE8456D656}" srcOrd="0" destOrd="0" presId="urn:microsoft.com/office/officeart/2009/3/layout/DescendingProcess"/>
    <dgm:cxn modelId="{F5E4BE0D-FF3F-1341-97B8-2E0AC7D705E5}" type="presOf" srcId="{95C0C0CD-E523-244A-A510-2823C779E220}" destId="{A662628A-FD12-774D-8767-7AF6336F177B}" srcOrd="0" destOrd="0" presId="urn:microsoft.com/office/officeart/2009/3/layout/DescendingProcess"/>
    <dgm:cxn modelId="{53586B84-C3AE-8146-A1BB-F754E0B31632}" srcId="{0696DFA5-AD62-7642-9BE4-6983254EB434}" destId="{CBE1E0DD-411A-BB4A-BA02-D10FDF8E9C50}" srcOrd="2" destOrd="0" parTransId="{0E43DA3A-0065-7D4E-83D8-BF9909D80A9B}" sibTransId="{F16E54DE-B404-EE48-93F5-B8F287EA7EC7}"/>
    <dgm:cxn modelId="{67509C80-C361-114D-81EE-CE5B82EE72FF}" srcId="{99AB79E9-91F1-4546-88F4-BF63D2AD07A4}" destId="{7BA07F7D-30F9-544A-A111-397DC462E637}" srcOrd="1" destOrd="0" parTransId="{F4EB2F31-01DE-2C48-8A11-18C97DBB0B9F}" sibTransId="{44D30124-EDBB-1040-99AA-2125A37CDA2C}"/>
    <dgm:cxn modelId="{DC2625A8-9145-114E-9C53-6EF097A39B6C}" type="presOf" srcId="{6337509A-6E45-7C4F-9C0F-83680A6356B3}" destId="{8167342C-6FD2-B643-800C-BF0072222B49}" srcOrd="0" destOrd="1" presId="urn:microsoft.com/office/officeart/2009/3/layout/DescendingProcess"/>
    <dgm:cxn modelId="{B18575DE-2DE0-2646-BB86-7AC6343F8C42}" type="presOf" srcId="{97CD0AFE-59F7-F042-89A7-A9A7C3B67511}" destId="{9BF55A31-DCAA-5248-802C-762642C72369}" srcOrd="0" destOrd="1" presId="urn:microsoft.com/office/officeart/2009/3/layout/DescendingProcess"/>
    <dgm:cxn modelId="{5C7AE29C-707E-D04A-90B1-F54C5751CF5D}" type="presOf" srcId="{ECA399B7-4007-DF43-A7E2-2062CD7640A5}" destId="{0436CA12-4ADD-6044-853B-342073BA8D03}" srcOrd="0" destOrd="3" presId="urn:microsoft.com/office/officeart/2009/3/layout/DescendingProcess"/>
    <dgm:cxn modelId="{E374D2CC-3D7A-214A-8ED0-C527735A9FD4}" type="presOf" srcId="{F77265C6-6EB7-364B-9B64-D0310A86D7B3}" destId="{4334B736-0DAB-3544-9F91-4A1ADED99921}" srcOrd="0" destOrd="0" presId="urn:microsoft.com/office/officeart/2009/3/layout/DescendingProcess"/>
    <dgm:cxn modelId="{94CBF0E6-7C68-CF4D-B48B-B299250F3420}" type="presOf" srcId="{3588D677-F227-D843-9965-313978B9AF56}" destId="{0436CA12-4ADD-6044-853B-342073BA8D03}" srcOrd="0" destOrd="4" presId="urn:microsoft.com/office/officeart/2009/3/layout/DescendingProcess"/>
    <dgm:cxn modelId="{4A5DCCEF-37EC-A94B-AF77-28760F47F38C}" type="presOf" srcId="{8038C66B-7038-1248-8A0D-7663372307DA}" destId="{D51E476E-7F44-2448-AF84-073A701DACC7}" srcOrd="0" destOrd="4" presId="urn:microsoft.com/office/officeart/2009/3/layout/DescendingProcess"/>
    <dgm:cxn modelId="{567B4D48-2DE3-6040-BB17-D7572F19939C}" type="presOf" srcId="{BF3A5176-6742-4D4B-91E9-F93E6AA55B9B}" destId="{D51E476E-7F44-2448-AF84-073A701DACC7}" srcOrd="0" destOrd="3" presId="urn:microsoft.com/office/officeart/2009/3/layout/DescendingProcess"/>
    <dgm:cxn modelId="{F8F00962-55A9-CF45-97D9-166594DE242B}" srcId="{684FC83F-2B48-1442-8ADE-432CFCFD0F40}" destId="{D16FA23E-E2BF-5846-9C68-46D83820C5DA}" srcOrd="1" destOrd="0" parTransId="{99AB905D-53E9-8542-BD9D-AA1C255FD0C1}" sibTransId="{8E75E14F-F4B6-7840-ACFD-F38C0F2CA1AF}"/>
    <dgm:cxn modelId="{478D1B47-4D2F-AF4A-BBD5-09051A690D6F}" srcId="{CBE1E0DD-411A-BB4A-BA02-D10FDF8E9C50}" destId="{BF3A5176-6742-4D4B-91E9-F93E6AA55B9B}" srcOrd="2" destOrd="0" parTransId="{E29AD90B-9907-3044-B67A-4AABF9340E4E}" sibTransId="{FC5801B6-4543-9C47-A2EC-C43C44430968}"/>
    <dgm:cxn modelId="{49BAE633-52C4-8A4F-95D5-624FD9BC2D72}" type="presOf" srcId="{3722E00D-31BE-3B4C-9913-502F228E1151}" destId="{9E3B9E67-DAF5-C548-BB1E-A7FEA8B28E3A}" srcOrd="0" destOrd="0" presId="urn:microsoft.com/office/officeart/2009/3/layout/DescendingProcess"/>
    <dgm:cxn modelId="{4F02B75B-94E6-0E43-B4AB-3B4341321D19}" srcId="{95C0C0CD-E523-244A-A510-2823C779E220}" destId="{D4452723-6E5E-1F4D-9FB5-AB800CB6FED0}" srcOrd="5" destOrd="0" parTransId="{F9D8B08F-17A5-EA47-AD01-31DDF6CE2F48}" sibTransId="{BA9987E0-9A36-0F41-9AEE-097D7D30D051}"/>
    <dgm:cxn modelId="{17A6A5D9-A365-4C4D-98C1-AC3850FB47B9}" srcId="{CBE1E0DD-411A-BB4A-BA02-D10FDF8E9C50}" destId="{120BD08D-9F1C-3F47-944F-B75922594043}" srcOrd="4" destOrd="0" parTransId="{8EBF5899-3792-464A-8389-074E3A6597ED}" sibTransId="{3C33A8E2-8810-E240-B1D3-C44849541FF7}"/>
    <dgm:cxn modelId="{4E24DF97-A1E1-734B-9313-2AE3CE953316}" type="presOf" srcId="{F850D1FF-A64E-9A40-B6E8-3CE1449566C6}" destId="{4334B736-0DAB-3544-9F91-4A1ADED99921}" srcOrd="0" destOrd="2" presId="urn:microsoft.com/office/officeart/2009/3/layout/DescendingProcess"/>
    <dgm:cxn modelId="{DDE08DB8-E3B6-E444-BE3C-D227FA57CF89}" type="presOf" srcId="{7BA07F7D-30F9-544A-A111-397DC462E637}" destId="{0436CA12-4ADD-6044-853B-342073BA8D03}" srcOrd="0" destOrd="2" presId="urn:microsoft.com/office/officeart/2009/3/layout/DescendingProcess"/>
    <dgm:cxn modelId="{52A136D5-B970-9248-A1E2-A8F67367D7B4}" srcId="{95C0C0CD-E523-244A-A510-2823C779E220}" destId="{8D9F0B28-566B-8E4C-B23D-EFB897C09834}" srcOrd="4" destOrd="0" parTransId="{60B618E9-C04F-9B47-AF6F-B02DD3BBCE16}" sibTransId="{16F3EA4A-0685-CB4B-8EF6-D3E284F02D43}"/>
    <dgm:cxn modelId="{D58BB3E8-61EB-AD44-9A98-A883FEC528DA}" srcId="{684FC83F-2B48-1442-8ADE-432CFCFD0F40}" destId="{97CD0AFE-59F7-F042-89A7-A9A7C3B67511}" srcOrd="0" destOrd="0" parTransId="{CA12E0A9-4B63-6344-A531-39543AADCE06}" sibTransId="{62D0F807-821A-8D49-9E06-ABC86C8C5126}"/>
    <dgm:cxn modelId="{7AE551BA-BD05-9B43-8903-6D8359DEF82F}" type="presOf" srcId="{9CC7C725-2574-BB4C-8DF0-C31EFD0A5B83}" destId="{4334B736-0DAB-3544-9F91-4A1ADED99921}" srcOrd="0" destOrd="1" presId="urn:microsoft.com/office/officeart/2009/3/layout/DescendingProcess"/>
    <dgm:cxn modelId="{9582EEF3-EA8F-D843-B141-EB5FD69439A1}" type="presOf" srcId="{8D49BAC1-1394-B442-AB4A-387CAE14F776}" destId="{D51E476E-7F44-2448-AF84-073A701DACC7}" srcOrd="0" destOrd="1" presId="urn:microsoft.com/office/officeart/2009/3/layout/DescendingProcess"/>
    <dgm:cxn modelId="{AF62E81C-A465-5949-9E5A-76883F552005}" srcId="{0696DFA5-AD62-7642-9BE4-6983254EB434}" destId="{95C0C0CD-E523-244A-A510-2823C779E220}" srcOrd="3" destOrd="0" parTransId="{A0B424D1-74CA-AF4E-A6F8-17D528416623}" sibTransId="{3722E00D-31BE-3B4C-9913-502F228E1151}"/>
    <dgm:cxn modelId="{1AA6D307-DC1E-9D41-827B-A728F6F4D523}" srcId="{95C0C0CD-E523-244A-A510-2823C779E220}" destId="{DB37D2BF-65BD-F849-8C43-1F9078F74C38}" srcOrd="2" destOrd="0" parTransId="{B95A7465-284E-CD46-BEE9-18702D48B009}" sibTransId="{FBD52BCC-9169-9540-A8C8-DCC6D2314C65}"/>
    <dgm:cxn modelId="{3C8438F0-B4C5-2443-BB5C-F793FF31C87D}" type="presOf" srcId="{DB37D2BF-65BD-F849-8C43-1F9078F74C38}" destId="{A662628A-FD12-774D-8767-7AF6336F177B}" srcOrd="0" destOrd="3" presId="urn:microsoft.com/office/officeart/2009/3/layout/DescendingProcess"/>
    <dgm:cxn modelId="{A1465E7C-F249-5244-8092-CFA20F839E38}" type="presOf" srcId="{79F0D55C-C0F4-4442-9C86-A9C9864F4A76}" destId="{0436CA12-4ADD-6044-853B-342073BA8D03}" srcOrd="0" destOrd="6" presId="urn:microsoft.com/office/officeart/2009/3/layout/DescendingProcess"/>
    <dgm:cxn modelId="{542155A0-132B-5F4D-B395-78FEBA983445}" srcId="{CBE1E0DD-411A-BB4A-BA02-D10FDF8E9C50}" destId="{8D49BAC1-1394-B442-AB4A-387CAE14F776}" srcOrd="0" destOrd="0" parTransId="{1E0BBA8B-CA81-2C42-BB3E-22D45D0AB60B}" sibTransId="{E549598A-029F-7642-B302-A62DBAFF9556}"/>
    <dgm:cxn modelId="{B41F0307-C1B7-0640-AEE7-8DFEE6E6F2CE}" type="presOf" srcId="{E8DC3A08-490F-D148-890A-BA6F8165CA77}" destId="{A662628A-FD12-774D-8767-7AF6336F177B}" srcOrd="0" destOrd="4" presId="urn:microsoft.com/office/officeart/2009/3/layout/DescendingProcess"/>
    <dgm:cxn modelId="{375CB830-0475-5E4F-99D1-86EA681B3B0D}" type="presOf" srcId="{F16E54DE-B404-EE48-93F5-B8F287EA7EC7}" destId="{CCFBAE0E-451A-1144-8719-AD1A8C3E65FE}" srcOrd="0" destOrd="0" presId="urn:microsoft.com/office/officeart/2009/3/layout/DescendingProcess"/>
    <dgm:cxn modelId="{BD745F8D-48C7-764F-A34A-CB3469192173}" type="presOf" srcId="{F877B875-1C04-5C46-AAAD-5A164E9DBE7E}" destId="{D51E476E-7F44-2448-AF84-073A701DACC7}" srcOrd="0" destOrd="2" presId="urn:microsoft.com/office/officeart/2009/3/layout/DescendingProcess"/>
    <dgm:cxn modelId="{9F34C88E-76DD-C246-AD86-22C5B4C45CCE}" type="presOf" srcId="{8D9F0B28-566B-8E4C-B23D-EFB897C09834}" destId="{A662628A-FD12-774D-8767-7AF6336F177B}" srcOrd="0" destOrd="5" presId="urn:microsoft.com/office/officeart/2009/3/layout/DescendingProcess"/>
    <dgm:cxn modelId="{D4182BFC-E695-A647-A80B-7F371D09A1C0}" srcId="{CBE1E0DD-411A-BB4A-BA02-D10FDF8E9C50}" destId="{FB11AE16-45E8-524E-8BB4-F45DFDD27144}" srcOrd="5" destOrd="0" parTransId="{0EE75807-5EAB-2E48-9228-4180905091ED}" sibTransId="{371CCD7F-13EF-9344-9B4A-1663897D832D}"/>
    <dgm:cxn modelId="{CCCCCC2D-E38A-2443-B23F-930F77752A37}" srcId="{F77265C6-6EB7-364B-9B64-D0310A86D7B3}" destId="{F850D1FF-A64E-9A40-B6E8-3CE1449566C6}" srcOrd="1" destOrd="0" parTransId="{606E4F6F-B51A-3648-9529-B535C8806D5A}" sibTransId="{42A94FBB-3BDC-914B-B808-6C98127CD7C3}"/>
    <dgm:cxn modelId="{948EC5B5-A235-5142-8FBB-24924F9B07FA}" type="presOf" srcId="{FB11AE16-45E8-524E-8BB4-F45DFDD27144}" destId="{D51E476E-7F44-2448-AF84-073A701DACC7}" srcOrd="0" destOrd="6" presId="urn:microsoft.com/office/officeart/2009/3/layout/DescendingProcess"/>
    <dgm:cxn modelId="{24C55E6D-48C7-4B46-84BE-393175F2105A}" type="presOf" srcId="{97286BE2-32A2-4441-B108-CC17303AF955}" destId="{D51E476E-7F44-2448-AF84-073A701DACC7}" srcOrd="0" destOrd="7" presId="urn:microsoft.com/office/officeart/2009/3/layout/DescendingProcess"/>
    <dgm:cxn modelId="{FF3DF2A3-86EC-BB42-88FF-EE2697B29ADE}" srcId="{99AB79E9-91F1-4546-88F4-BF63D2AD07A4}" destId="{950C6CE1-42D7-5F4D-BE27-D3EA7011AA02}" srcOrd="0" destOrd="0" parTransId="{5AB870A5-3A35-8F45-A198-15CB9CAB2696}" sibTransId="{0C39083D-8060-0946-9F90-3B92C4FEA03D}"/>
    <dgm:cxn modelId="{0E1AD738-0BDC-CB49-BA11-4C3929AE1E24}" srcId="{99AB79E9-91F1-4546-88F4-BF63D2AD07A4}" destId="{3588D677-F227-D843-9965-313978B9AF56}" srcOrd="3" destOrd="0" parTransId="{7260B2C2-F053-2646-AFDA-E43BD38D4477}" sibTransId="{3A3C6734-4B8B-AD40-B26E-DEAED34217DB}"/>
    <dgm:cxn modelId="{DC5AFC4F-9780-714B-BC69-BC45F6ACE239}" srcId="{0696DFA5-AD62-7642-9BE4-6983254EB434}" destId="{99AB79E9-91F1-4546-88F4-BF63D2AD07A4}" srcOrd="4" destOrd="0" parTransId="{FE7B1645-73DE-4447-98AE-08A773E10839}" sibTransId="{F50B182F-63FC-6847-9372-BDCB68ECDF64}"/>
    <dgm:cxn modelId="{F9E9F44E-363B-F84C-9108-3466597121D9}" type="presOf" srcId="{20FA29D3-5D74-8540-994E-25D1A8A566D1}" destId="{8167342C-6FD2-B643-800C-BF0072222B49}" srcOrd="0" destOrd="0" presId="urn:microsoft.com/office/officeart/2009/3/layout/DescendingProcess"/>
    <dgm:cxn modelId="{F51F2126-AEC3-174A-A80C-D8AE1095225E}" type="presOf" srcId="{29BC762D-BB66-7B45-AF92-DE24E3E268EA}" destId="{8167342C-6FD2-B643-800C-BF0072222B49}" srcOrd="0" destOrd="3" presId="urn:microsoft.com/office/officeart/2009/3/layout/DescendingProcess"/>
    <dgm:cxn modelId="{193D066B-5DBA-8A42-AAAC-50DAF506C125}" type="presOf" srcId="{F50B182F-63FC-6847-9372-BDCB68ECDF64}" destId="{A66F30BE-34C6-D443-BAE9-3F48E7B7097D}" srcOrd="0" destOrd="0" presId="urn:microsoft.com/office/officeart/2009/3/layout/DescendingProcess"/>
    <dgm:cxn modelId="{18940832-7D40-E24B-A9CF-64602BCCBA53}" srcId="{CBE1E0DD-411A-BB4A-BA02-D10FDF8E9C50}" destId="{8038C66B-7038-1248-8A0D-7663372307DA}" srcOrd="3" destOrd="0" parTransId="{66279765-6B0A-FF4E-8C36-594E2A90FDA1}" sibTransId="{715D6A07-6AF3-6849-BC76-EF6D3AA075D9}"/>
    <dgm:cxn modelId="{F8EBAE96-D5B0-7C42-9525-E67A0040E202}" srcId="{0696DFA5-AD62-7642-9BE4-6983254EB434}" destId="{F77265C6-6EB7-364B-9B64-D0310A86D7B3}" srcOrd="0" destOrd="0" parTransId="{11689FF2-3AEC-8B41-BA49-BAB3A5C75CF5}" sibTransId="{5AAF16F2-6249-734B-9009-FE74DB1550D1}"/>
    <dgm:cxn modelId="{EDDE5AA9-DD4B-B740-A5FD-7D7784543B03}" srcId="{CBE1E0DD-411A-BB4A-BA02-D10FDF8E9C50}" destId="{F877B875-1C04-5C46-AAAD-5A164E9DBE7E}" srcOrd="1" destOrd="0" parTransId="{987979C7-57C6-5941-B518-2EDB1914908C}" sibTransId="{CAE5FE2B-304D-E04B-A85D-1843CAFD8577}"/>
    <dgm:cxn modelId="{6B7F62E2-C314-9149-96DA-1EEC27ABC7C6}" type="presOf" srcId="{D16FA23E-E2BF-5846-9C68-46D83820C5DA}" destId="{9BF55A31-DCAA-5248-802C-762642C72369}" srcOrd="0" destOrd="2" presId="urn:microsoft.com/office/officeart/2009/3/layout/DescendingProcess"/>
    <dgm:cxn modelId="{B278F117-2D21-3746-877B-C070A3CA252F}" type="presOf" srcId="{684FC83F-2B48-1442-8ADE-432CFCFD0F40}" destId="{9BF55A31-DCAA-5248-802C-762642C72369}" srcOrd="0" destOrd="0" presId="urn:microsoft.com/office/officeart/2009/3/layout/DescendingProcess"/>
    <dgm:cxn modelId="{76C0C471-1D9D-8D48-9D20-D557B69291C8}" srcId="{684FC83F-2B48-1442-8ADE-432CFCFD0F40}" destId="{0C76F441-3BC4-6F46-B24F-D713F3FC6AD1}" srcOrd="2" destOrd="0" parTransId="{6368C8AF-2360-3348-91CB-6C0DD1F5CEA0}" sibTransId="{6F736308-EC23-F440-B9BA-01D5B355D9B6}"/>
    <dgm:cxn modelId="{66A27CEA-5423-3546-AF73-9B5CAB4D6BC8}" type="presOf" srcId="{40FB137F-96CF-8245-AC54-A484EA6F2224}" destId="{A662628A-FD12-774D-8767-7AF6336F177B}" srcOrd="0" destOrd="2" presId="urn:microsoft.com/office/officeart/2009/3/layout/DescendingProcess"/>
    <dgm:cxn modelId="{0E91ED03-8812-F04C-8395-A6225761D4DF}" srcId="{95C0C0CD-E523-244A-A510-2823C779E220}" destId="{E8DC3A08-490F-D148-890A-BA6F8165CA77}" srcOrd="3" destOrd="0" parTransId="{3CF529F2-10CE-F34E-89C5-418DC94281FE}" sibTransId="{C555F1EF-5A13-A44D-AE0E-7B0E17F082F2}"/>
    <dgm:cxn modelId="{1FDEDFAC-5A7E-7F49-8E34-44B17DC85210}" srcId="{CBE1E0DD-411A-BB4A-BA02-D10FDF8E9C50}" destId="{97286BE2-32A2-4441-B108-CC17303AF955}" srcOrd="6" destOrd="0" parTransId="{4E424BCC-9D65-C246-BD8A-C0B1ABD1F152}" sibTransId="{38504A8E-FAA8-A54C-A017-2D293727C116}"/>
    <dgm:cxn modelId="{5CBFE77C-30C2-A243-AA9A-567236B595A1}" srcId="{0696DFA5-AD62-7642-9BE4-6983254EB434}" destId="{20FA29D3-5D74-8540-994E-25D1A8A566D1}" srcOrd="5" destOrd="0" parTransId="{461860CD-4D6F-E84D-9CF6-3B11CEA048B6}" sibTransId="{E1132213-9C0D-FD4E-BEB6-2CCC02A8565B}"/>
    <dgm:cxn modelId="{4C746258-B9DD-D346-AA7C-754958C8E6FC}" srcId="{99AB79E9-91F1-4546-88F4-BF63D2AD07A4}" destId="{ECA399B7-4007-DF43-A7E2-2062CD7640A5}" srcOrd="2" destOrd="0" parTransId="{F76F21CD-C4BA-5847-B9AA-80F251368FD3}" sibTransId="{CEE3DE54-5259-AD40-BD70-D3E0BC9FFC58}"/>
    <dgm:cxn modelId="{8E3BDCA6-0ABA-E345-8D59-9CB507991120}" type="presOf" srcId="{950C6CE1-42D7-5F4D-BE27-D3EA7011AA02}" destId="{0436CA12-4ADD-6044-853B-342073BA8D03}" srcOrd="0" destOrd="1" presId="urn:microsoft.com/office/officeart/2009/3/layout/DescendingProcess"/>
    <dgm:cxn modelId="{61AAF814-85DD-4D4E-B57A-6BA08115F9D3}" type="presOf" srcId="{21A945D3-BAD6-154B-A669-B0B073A32604}" destId="{0436CA12-4ADD-6044-853B-342073BA8D03}" srcOrd="0" destOrd="7" presId="urn:microsoft.com/office/officeart/2009/3/layout/DescendingProcess"/>
    <dgm:cxn modelId="{F14B88A7-3C9C-744D-8FB6-A95067453681}" type="presParOf" srcId="{BA610A57-8849-B84D-8874-6805A1E373D0}" destId="{68378F25-18A4-CA49-84F4-55E87C615A19}" srcOrd="0" destOrd="0" presId="urn:microsoft.com/office/officeart/2009/3/layout/DescendingProcess"/>
    <dgm:cxn modelId="{1F7BB493-C1B8-6C43-B849-1B6472A30DFE}" type="presParOf" srcId="{BA610A57-8849-B84D-8874-6805A1E373D0}" destId="{4334B736-0DAB-3544-9F91-4A1ADED99921}" srcOrd="1" destOrd="0" presId="urn:microsoft.com/office/officeart/2009/3/layout/DescendingProcess"/>
    <dgm:cxn modelId="{4DD44799-E203-0649-A61D-AB825A691EAC}" type="presParOf" srcId="{BA610A57-8849-B84D-8874-6805A1E373D0}" destId="{9BF55A31-DCAA-5248-802C-762642C72369}" srcOrd="2" destOrd="0" presId="urn:microsoft.com/office/officeart/2009/3/layout/DescendingProcess"/>
    <dgm:cxn modelId="{4DB8BE7C-88D3-8F4E-A8F5-9CFDA4B6A557}" type="presParOf" srcId="{BA610A57-8849-B84D-8874-6805A1E373D0}" destId="{5E06A5DF-5D1E-334A-B67B-3C63E1ED0F6E}" srcOrd="3" destOrd="0" presId="urn:microsoft.com/office/officeart/2009/3/layout/DescendingProcess"/>
    <dgm:cxn modelId="{6BFAE031-C5E6-7B46-8DB5-93D8F0A9101F}" type="presParOf" srcId="{5E06A5DF-5D1E-334A-B67B-3C63E1ED0F6E}" destId="{27251AA4-9490-6449-89D7-77EE8456D656}" srcOrd="0" destOrd="0" presId="urn:microsoft.com/office/officeart/2009/3/layout/DescendingProcess"/>
    <dgm:cxn modelId="{DA5BEDAC-8874-9940-BAFA-7B42B833FE6C}" type="presParOf" srcId="{BA610A57-8849-B84D-8874-6805A1E373D0}" destId="{D51E476E-7F44-2448-AF84-073A701DACC7}" srcOrd="4" destOrd="0" presId="urn:microsoft.com/office/officeart/2009/3/layout/DescendingProcess"/>
    <dgm:cxn modelId="{322AF977-9A2C-B64D-B9F9-EFAC7CECAC63}" type="presParOf" srcId="{BA610A57-8849-B84D-8874-6805A1E373D0}" destId="{890ABFFE-58FD-A743-B92E-B291CFB11EA3}" srcOrd="5" destOrd="0" presId="urn:microsoft.com/office/officeart/2009/3/layout/DescendingProcess"/>
    <dgm:cxn modelId="{8A07B49A-CD5B-5E44-A70D-7590432BD906}" type="presParOf" srcId="{890ABFFE-58FD-A743-B92E-B291CFB11EA3}" destId="{CCFBAE0E-451A-1144-8719-AD1A8C3E65FE}" srcOrd="0" destOrd="0" presId="urn:microsoft.com/office/officeart/2009/3/layout/DescendingProcess"/>
    <dgm:cxn modelId="{78720A46-B042-E242-B282-DB5C5D157D5D}" type="presParOf" srcId="{BA610A57-8849-B84D-8874-6805A1E373D0}" destId="{A662628A-FD12-774D-8767-7AF6336F177B}" srcOrd="6" destOrd="0" presId="urn:microsoft.com/office/officeart/2009/3/layout/DescendingProcess"/>
    <dgm:cxn modelId="{20440D28-CA4F-AC49-9D89-00A8CED533F2}" type="presParOf" srcId="{BA610A57-8849-B84D-8874-6805A1E373D0}" destId="{B18DFA54-B861-7347-BF05-4525F8F90B87}" srcOrd="7" destOrd="0" presId="urn:microsoft.com/office/officeart/2009/3/layout/DescendingProcess"/>
    <dgm:cxn modelId="{130E392F-62FB-F44D-9BB8-A86DE98BCAA9}" type="presParOf" srcId="{B18DFA54-B861-7347-BF05-4525F8F90B87}" destId="{9E3B9E67-DAF5-C548-BB1E-A7FEA8B28E3A}" srcOrd="0" destOrd="0" presId="urn:microsoft.com/office/officeart/2009/3/layout/DescendingProcess"/>
    <dgm:cxn modelId="{85FCFEF3-1AF9-7541-A397-28549A26CFB2}" type="presParOf" srcId="{BA610A57-8849-B84D-8874-6805A1E373D0}" destId="{0436CA12-4ADD-6044-853B-342073BA8D03}" srcOrd="8" destOrd="0" presId="urn:microsoft.com/office/officeart/2009/3/layout/DescendingProcess"/>
    <dgm:cxn modelId="{DBB2A923-1964-FC43-8DDD-21E366CF5E08}" type="presParOf" srcId="{BA610A57-8849-B84D-8874-6805A1E373D0}" destId="{B9FFA445-0406-B048-96C2-49BA3925016C}" srcOrd="9" destOrd="0" presId="urn:microsoft.com/office/officeart/2009/3/layout/DescendingProcess"/>
    <dgm:cxn modelId="{7170E1DC-A7E0-1241-8481-188FE6840D71}" type="presParOf" srcId="{B9FFA445-0406-B048-96C2-49BA3925016C}" destId="{A66F30BE-34C6-D443-BAE9-3F48E7B7097D}" srcOrd="0" destOrd="0" presId="urn:microsoft.com/office/officeart/2009/3/layout/DescendingProcess"/>
    <dgm:cxn modelId="{02A2C963-FED8-254B-B2D4-757D3E1E77A8}" type="presParOf" srcId="{BA610A57-8849-B84D-8874-6805A1E373D0}" destId="{8167342C-6FD2-B643-800C-BF0072222B49}"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6DFA5-AD62-7642-9BE4-6983254EB434}" type="doc">
      <dgm:prSet loTypeId="urn:microsoft.com/office/officeart/2009/3/layout/DescendingProcess" loCatId="" qsTypeId="urn:microsoft.com/office/officeart/2005/8/quickstyle/simple3" qsCatId="simple" csTypeId="urn:microsoft.com/office/officeart/2005/8/colors/accent4_2" csCatId="accent4" phldr="1"/>
      <dgm:spPr/>
      <dgm:t>
        <a:bodyPr/>
        <a:lstStyle/>
        <a:p>
          <a:endParaRPr lang="en-US"/>
        </a:p>
      </dgm:t>
    </dgm:pt>
    <dgm:pt modelId="{F77265C6-6EB7-364B-9B64-D0310A86D7B3}">
      <dgm:prSet phldrT="[Text]" custT="1"/>
      <dgm:spPr/>
      <dgm:t>
        <a:bodyPr/>
        <a:lstStyle/>
        <a:p>
          <a:r>
            <a:rPr lang="en-US" sz="1400" b="1" dirty="0" smtClean="0">
              <a:solidFill>
                <a:schemeClr val="accent1"/>
              </a:solidFill>
            </a:rPr>
            <a:t>2012</a:t>
          </a:r>
          <a:endParaRPr lang="en-US" sz="1400" b="1" dirty="0">
            <a:solidFill>
              <a:schemeClr val="accent1"/>
            </a:solidFill>
          </a:endParaRPr>
        </a:p>
      </dgm:t>
    </dgm:pt>
    <dgm:pt modelId="{11689FF2-3AEC-8B41-BA49-BAB3A5C75CF5}" type="parTrans" cxnId="{F8EBAE96-D5B0-7C42-9525-E67A0040E202}">
      <dgm:prSet/>
      <dgm:spPr/>
      <dgm:t>
        <a:bodyPr/>
        <a:lstStyle/>
        <a:p>
          <a:endParaRPr lang="en-US"/>
        </a:p>
      </dgm:t>
    </dgm:pt>
    <dgm:pt modelId="{5AAF16F2-6249-734B-9009-FE74DB1550D1}" type="sibTrans" cxnId="{F8EBAE96-D5B0-7C42-9525-E67A0040E202}">
      <dgm:prSet/>
      <dgm:spPr/>
      <dgm:t>
        <a:bodyPr/>
        <a:lstStyle/>
        <a:p>
          <a:endParaRPr lang="en-US"/>
        </a:p>
      </dgm:t>
    </dgm:pt>
    <dgm:pt modelId="{684FC83F-2B48-1442-8ADE-432CFCFD0F40}">
      <dgm:prSet phldrT="[Text]" custT="1"/>
      <dgm:spPr/>
      <dgm:t>
        <a:bodyPr/>
        <a:lstStyle/>
        <a:p>
          <a:r>
            <a:rPr lang="en-US" sz="1400" b="1" dirty="0" smtClean="0">
              <a:solidFill>
                <a:schemeClr val="accent1"/>
              </a:solidFill>
            </a:rPr>
            <a:t>2013</a:t>
          </a:r>
          <a:endParaRPr lang="en-US" sz="1400" b="1" dirty="0">
            <a:solidFill>
              <a:schemeClr val="accent1"/>
            </a:solidFill>
          </a:endParaRPr>
        </a:p>
      </dgm:t>
    </dgm:pt>
    <dgm:pt modelId="{BF660F59-633D-7141-8285-D3603FD22257}" type="parTrans" cxnId="{559EDE0B-7612-AF4C-9261-2DFD3A75DB1F}">
      <dgm:prSet/>
      <dgm:spPr/>
      <dgm:t>
        <a:bodyPr/>
        <a:lstStyle/>
        <a:p>
          <a:endParaRPr lang="en-US"/>
        </a:p>
      </dgm:t>
    </dgm:pt>
    <dgm:pt modelId="{138DE67E-AE4A-294E-9AA3-70B315FC30F5}" type="sibTrans" cxnId="{559EDE0B-7612-AF4C-9261-2DFD3A75DB1F}">
      <dgm:prSet/>
      <dgm:spPr/>
      <dgm:t>
        <a:bodyPr/>
        <a:lstStyle/>
        <a:p>
          <a:endParaRPr lang="en-US"/>
        </a:p>
      </dgm:t>
    </dgm:pt>
    <dgm:pt modelId="{CBE1E0DD-411A-BB4A-BA02-D10FDF8E9C50}">
      <dgm:prSet phldrT="[Text]" custT="1"/>
      <dgm:spPr/>
      <dgm:t>
        <a:bodyPr/>
        <a:lstStyle/>
        <a:p>
          <a:r>
            <a:rPr lang="en-US" sz="1400" b="1" dirty="0" smtClean="0">
              <a:solidFill>
                <a:schemeClr val="accent1"/>
              </a:solidFill>
            </a:rPr>
            <a:t>2014</a:t>
          </a:r>
          <a:endParaRPr lang="en-US" sz="1400" b="1" dirty="0">
            <a:solidFill>
              <a:schemeClr val="accent1"/>
            </a:solidFill>
          </a:endParaRPr>
        </a:p>
      </dgm:t>
    </dgm:pt>
    <dgm:pt modelId="{0E43DA3A-0065-7D4E-83D8-BF9909D80A9B}" type="parTrans" cxnId="{53586B84-C3AE-8146-A1BB-F754E0B31632}">
      <dgm:prSet/>
      <dgm:spPr/>
      <dgm:t>
        <a:bodyPr/>
        <a:lstStyle/>
        <a:p>
          <a:endParaRPr lang="en-US"/>
        </a:p>
      </dgm:t>
    </dgm:pt>
    <dgm:pt modelId="{F16E54DE-B404-EE48-93F5-B8F287EA7EC7}" type="sibTrans" cxnId="{53586B84-C3AE-8146-A1BB-F754E0B31632}">
      <dgm:prSet/>
      <dgm:spPr/>
      <dgm:t>
        <a:bodyPr/>
        <a:lstStyle/>
        <a:p>
          <a:endParaRPr lang="en-US"/>
        </a:p>
      </dgm:t>
    </dgm:pt>
    <dgm:pt modelId="{F877B875-1C04-5C46-AAAD-5A164E9DBE7E}">
      <dgm:prSet phldrT="[Text]" custT="1"/>
      <dgm:spPr/>
      <dgm:t>
        <a:bodyPr/>
        <a:lstStyle/>
        <a:p>
          <a:r>
            <a:rPr lang="en-US" sz="1400" dirty="0" smtClean="0">
              <a:solidFill>
                <a:schemeClr val="accent1"/>
              </a:solidFill>
            </a:rPr>
            <a:t>Evidence report published</a:t>
          </a:r>
          <a:endParaRPr lang="en-US" sz="1400" dirty="0">
            <a:solidFill>
              <a:schemeClr val="accent1"/>
            </a:solidFill>
          </a:endParaRPr>
        </a:p>
      </dgm:t>
    </dgm:pt>
    <dgm:pt modelId="{987979C7-57C6-5941-B518-2EDB1914908C}" type="parTrans" cxnId="{EDDE5AA9-DD4B-B740-A5FD-7D7784543B03}">
      <dgm:prSet/>
      <dgm:spPr/>
      <dgm:t>
        <a:bodyPr/>
        <a:lstStyle/>
        <a:p>
          <a:endParaRPr lang="en-US"/>
        </a:p>
      </dgm:t>
    </dgm:pt>
    <dgm:pt modelId="{CAE5FE2B-304D-E04B-A85D-1843CAFD8577}" type="sibTrans" cxnId="{EDDE5AA9-DD4B-B740-A5FD-7D7784543B03}">
      <dgm:prSet/>
      <dgm:spPr/>
      <dgm:t>
        <a:bodyPr/>
        <a:lstStyle/>
        <a:p>
          <a:endParaRPr lang="en-US"/>
        </a:p>
      </dgm:t>
    </dgm:pt>
    <dgm:pt modelId="{95C0C0CD-E523-244A-A510-2823C779E220}">
      <dgm:prSet phldrT="[Text]" custT="1"/>
      <dgm:spPr/>
      <dgm:t>
        <a:bodyPr/>
        <a:lstStyle/>
        <a:p>
          <a:r>
            <a:rPr lang="en-US" sz="1400" b="1" dirty="0" smtClean="0"/>
            <a:t>2015</a:t>
          </a:r>
          <a:endParaRPr lang="en-US" sz="1400" b="1" dirty="0"/>
        </a:p>
      </dgm:t>
    </dgm:pt>
    <dgm:pt modelId="{A0B424D1-74CA-AF4E-A6F8-17D528416623}" type="parTrans" cxnId="{AF62E81C-A465-5949-9E5A-76883F552005}">
      <dgm:prSet/>
      <dgm:spPr/>
      <dgm:t>
        <a:bodyPr/>
        <a:lstStyle/>
        <a:p>
          <a:endParaRPr lang="en-US"/>
        </a:p>
      </dgm:t>
    </dgm:pt>
    <dgm:pt modelId="{3722E00D-31BE-3B4C-9913-502F228E1151}" type="sibTrans" cxnId="{AF62E81C-A465-5949-9E5A-76883F552005}">
      <dgm:prSet/>
      <dgm:spPr/>
      <dgm:t>
        <a:bodyPr/>
        <a:lstStyle/>
        <a:p>
          <a:endParaRPr lang="en-US"/>
        </a:p>
      </dgm:t>
    </dgm:pt>
    <dgm:pt modelId="{99AB79E9-91F1-4546-88F4-BF63D2AD07A4}">
      <dgm:prSet phldrT="[Text]" custT="1"/>
      <dgm:spPr/>
      <dgm:t>
        <a:bodyPr/>
        <a:lstStyle/>
        <a:p>
          <a:pPr algn="l"/>
          <a:r>
            <a:rPr lang="en-US" sz="1400" b="1" dirty="0" smtClean="0"/>
            <a:t>2016</a:t>
          </a:r>
          <a:endParaRPr lang="en-US" sz="1400" b="1" dirty="0"/>
        </a:p>
      </dgm:t>
    </dgm:pt>
    <dgm:pt modelId="{FE7B1645-73DE-4447-98AE-08A773E10839}" type="parTrans" cxnId="{DC5AFC4F-9780-714B-BC69-BC45F6ACE239}">
      <dgm:prSet/>
      <dgm:spPr/>
      <dgm:t>
        <a:bodyPr/>
        <a:lstStyle/>
        <a:p>
          <a:endParaRPr lang="en-US"/>
        </a:p>
      </dgm:t>
    </dgm:pt>
    <dgm:pt modelId="{F50B182F-63FC-6847-9372-BDCB68ECDF64}" type="sibTrans" cxnId="{DC5AFC4F-9780-714B-BC69-BC45F6ACE239}">
      <dgm:prSet/>
      <dgm:spPr/>
      <dgm:t>
        <a:bodyPr/>
        <a:lstStyle/>
        <a:p>
          <a:endParaRPr lang="en-US"/>
        </a:p>
      </dgm:t>
    </dgm:pt>
    <dgm:pt modelId="{40FB137F-96CF-8245-AC54-A484EA6F2224}">
      <dgm:prSet phldrT="[Text]" custT="1"/>
      <dgm:spPr/>
      <dgm:t>
        <a:bodyPr/>
        <a:lstStyle/>
        <a:p>
          <a:r>
            <a:rPr lang="en-US" sz="1400" dirty="0" err="1" smtClean="0"/>
            <a:t>ExplOERer</a:t>
          </a:r>
          <a:r>
            <a:rPr lang="en-US" sz="1400" dirty="0" smtClean="0"/>
            <a:t> (Erasmus+)</a:t>
          </a:r>
          <a:endParaRPr lang="en-US" sz="1400" dirty="0"/>
        </a:p>
      </dgm:t>
    </dgm:pt>
    <dgm:pt modelId="{2E97DCDD-6AA8-F64C-ACEF-B59A3EBAC63A}" type="parTrans" cxnId="{CACFFFA3-C980-9942-87F3-033EF9BD01F8}">
      <dgm:prSet/>
      <dgm:spPr/>
      <dgm:t>
        <a:bodyPr/>
        <a:lstStyle/>
        <a:p>
          <a:endParaRPr lang="en-US"/>
        </a:p>
      </dgm:t>
    </dgm:pt>
    <dgm:pt modelId="{8ECCE31E-A60D-E746-9DCC-A7A82198F587}" type="sibTrans" cxnId="{CACFFFA3-C980-9942-87F3-033EF9BD01F8}">
      <dgm:prSet/>
      <dgm:spPr/>
      <dgm:t>
        <a:bodyPr/>
        <a:lstStyle/>
        <a:p>
          <a:endParaRPr lang="en-US"/>
        </a:p>
      </dgm:t>
    </dgm:pt>
    <dgm:pt modelId="{20FA29D3-5D74-8540-994E-25D1A8A566D1}">
      <dgm:prSet phldrT="[Text]" custT="1"/>
      <dgm:spPr/>
      <dgm:t>
        <a:bodyPr/>
        <a:lstStyle/>
        <a:p>
          <a:r>
            <a:rPr lang="en-US" sz="1400" b="1" dirty="0" smtClean="0"/>
            <a:t>2017</a:t>
          </a:r>
          <a:endParaRPr lang="en-US" sz="1400" b="1" dirty="0"/>
        </a:p>
      </dgm:t>
    </dgm:pt>
    <dgm:pt modelId="{461860CD-4D6F-E84D-9CF6-3B11CEA048B6}" type="parTrans" cxnId="{5CBFE77C-30C2-A243-AA9A-567236B595A1}">
      <dgm:prSet/>
      <dgm:spPr/>
      <dgm:t>
        <a:bodyPr/>
        <a:lstStyle/>
        <a:p>
          <a:endParaRPr lang="en-US"/>
        </a:p>
      </dgm:t>
    </dgm:pt>
    <dgm:pt modelId="{E1132213-9C0D-FD4E-BEB6-2CCC02A8565B}" type="sibTrans" cxnId="{5CBFE77C-30C2-A243-AA9A-567236B595A1}">
      <dgm:prSet/>
      <dgm:spPr/>
      <dgm:t>
        <a:bodyPr/>
        <a:lstStyle/>
        <a:p>
          <a:endParaRPr lang="en-US"/>
        </a:p>
      </dgm:t>
    </dgm:pt>
    <dgm:pt modelId="{950C6CE1-42D7-5F4D-BE27-D3EA7011AA02}">
      <dgm:prSet phldrT="[Text]" custT="1"/>
      <dgm:spPr/>
      <dgm:t>
        <a:bodyPr/>
        <a:lstStyle/>
        <a:p>
          <a:pPr algn="l"/>
          <a:r>
            <a:rPr lang="en-US" sz="1400" dirty="0" smtClean="0"/>
            <a:t>Global OER Graduate Network</a:t>
          </a:r>
          <a:endParaRPr lang="en-US" sz="1400" dirty="0"/>
        </a:p>
      </dgm:t>
    </dgm:pt>
    <dgm:pt modelId="{5AB870A5-3A35-8F45-A198-15CB9CAB2696}" type="parTrans" cxnId="{FF3DF2A3-86EC-BB42-88FF-EE2697B29ADE}">
      <dgm:prSet/>
      <dgm:spPr/>
      <dgm:t>
        <a:bodyPr/>
        <a:lstStyle/>
        <a:p>
          <a:endParaRPr lang="en-US"/>
        </a:p>
      </dgm:t>
    </dgm:pt>
    <dgm:pt modelId="{0C39083D-8060-0946-9F90-3B92C4FEA03D}" type="sibTrans" cxnId="{FF3DF2A3-86EC-BB42-88FF-EE2697B29ADE}">
      <dgm:prSet/>
      <dgm:spPr/>
      <dgm:t>
        <a:bodyPr/>
        <a:lstStyle/>
        <a:p>
          <a:endParaRPr lang="en-US"/>
        </a:p>
      </dgm:t>
    </dgm:pt>
    <dgm:pt modelId="{9CC7C725-2574-BB4C-8DF0-C31EFD0A5B83}">
      <dgm:prSet phldrT="[Text]" custT="1"/>
      <dgm:spPr/>
      <dgm:t>
        <a:bodyPr/>
        <a:lstStyle/>
        <a:p>
          <a:r>
            <a:rPr lang="en-US" sz="1400" dirty="0" smtClean="0">
              <a:solidFill>
                <a:schemeClr val="accent1"/>
              </a:solidFill>
            </a:rPr>
            <a:t>OER Research Hub: Collaboration across School/K12; College; Higher Education &amp; Non-formal learning</a:t>
          </a:r>
          <a:endParaRPr lang="en-US" sz="1400" dirty="0">
            <a:solidFill>
              <a:schemeClr val="accent1"/>
            </a:solidFill>
          </a:endParaRPr>
        </a:p>
      </dgm:t>
    </dgm:pt>
    <dgm:pt modelId="{C83C01FC-84B7-FD43-8DA6-AAB59E526A74}" type="parTrans" cxnId="{2B408072-DEFB-5B49-8AA3-C8D0911E0700}">
      <dgm:prSet/>
      <dgm:spPr/>
      <dgm:t>
        <a:bodyPr/>
        <a:lstStyle/>
        <a:p>
          <a:endParaRPr lang="en-US"/>
        </a:p>
      </dgm:t>
    </dgm:pt>
    <dgm:pt modelId="{457607DE-2702-0241-A362-1473DE265CE5}" type="sibTrans" cxnId="{2B408072-DEFB-5B49-8AA3-C8D0911E0700}">
      <dgm:prSet/>
      <dgm:spPr/>
      <dgm:t>
        <a:bodyPr/>
        <a:lstStyle/>
        <a:p>
          <a:endParaRPr lang="en-US"/>
        </a:p>
      </dgm:t>
    </dgm:pt>
    <dgm:pt modelId="{6337509A-6E45-7C4F-9C0F-83680A6356B3}">
      <dgm:prSet phldrT="[Text]" custT="1"/>
      <dgm:spPr/>
      <dgm:t>
        <a:bodyPr/>
        <a:lstStyle/>
        <a:p>
          <a:r>
            <a:rPr lang="en-US" sz="1400" dirty="0" smtClean="0"/>
            <a:t>OER World Map (IV)</a:t>
          </a:r>
          <a:endParaRPr lang="en-US" sz="1400" dirty="0"/>
        </a:p>
      </dgm:t>
    </dgm:pt>
    <dgm:pt modelId="{BF05865A-BFCE-004A-A91C-9D2C0B33F103}" type="parTrans" cxnId="{FE292214-7661-3043-8542-80EA990FDBA9}">
      <dgm:prSet/>
      <dgm:spPr/>
      <dgm:t>
        <a:bodyPr/>
        <a:lstStyle/>
        <a:p>
          <a:endParaRPr lang="en-US"/>
        </a:p>
      </dgm:t>
    </dgm:pt>
    <dgm:pt modelId="{6CA30DB8-E6FE-784D-9136-999E189AEFEC}" type="sibTrans" cxnId="{FE292214-7661-3043-8542-80EA990FDBA9}">
      <dgm:prSet/>
      <dgm:spPr/>
      <dgm:t>
        <a:bodyPr/>
        <a:lstStyle/>
        <a:p>
          <a:endParaRPr lang="en-US"/>
        </a:p>
      </dgm:t>
    </dgm:pt>
    <dgm:pt modelId="{0265970A-FF54-244E-9F48-B3E42C5BE665}">
      <dgm:prSet phldrT="[Text]" custT="1"/>
      <dgm:spPr/>
      <dgm:t>
        <a:bodyPr/>
        <a:lstStyle/>
        <a:p>
          <a:r>
            <a:rPr lang="en-US" sz="1400" dirty="0" err="1" smtClean="0"/>
            <a:t>BizMOOC</a:t>
          </a:r>
          <a:endParaRPr lang="en-US" sz="1400" dirty="0"/>
        </a:p>
      </dgm:t>
    </dgm:pt>
    <dgm:pt modelId="{ABD6955E-5C17-4148-B4F9-02FE0A1471AE}" type="parTrans" cxnId="{4455180F-045B-AD43-864D-D87BE0FCA14A}">
      <dgm:prSet/>
      <dgm:spPr/>
      <dgm:t>
        <a:bodyPr/>
        <a:lstStyle/>
        <a:p>
          <a:endParaRPr lang="en-US"/>
        </a:p>
      </dgm:t>
    </dgm:pt>
    <dgm:pt modelId="{BBC46217-C642-F241-8E6F-14A0B6A3FC06}" type="sibTrans" cxnId="{4455180F-045B-AD43-864D-D87BE0FCA14A}">
      <dgm:prSet/>
      <dgm:spPr/>
      <dgm:t>
        <a:bodyPr/>
        <a:lstStyle/>
        <a:p>
          <a:endParaRPr lang="en-US"/>
        </a:p>
      </dgm:t>
    </dgm:pt>
    <dgm:pt modelId="{29BC762D-BB66-7B45-AF92-DE24E3E268EA}">
      <dgm:prSet phldrT="[Text]" custT="1"/>
      <dgm:spPr/>
      <dgm:t>
        <a:bodyPr/>
        <a:lstStyle/>
        <a:p>
          <a:r>
            <a:rPr lang="en-US" sz="1400" dirty="0" smtClean="0"/>
            <a:t>Models for Open, Online, Flexible &amp; Technology Enhanced (OOFAT) </a:t>
          </a:r>
          <a:endParaRPr lang="en-US" sz="1400" dirty="0"/>
        </a:p>
      </dgm:t>
    </dgm:pt>
    <dgm:pt modelId="{77F8505B-4CDB-924F-99D5-5D709A346CEA}" type="parTrans" cxnId="{C2729F04-BD1A-5542-856C-EAA6AE96824D}">
      <dgm:prSet/>
      <dgm:spPr/>
      <dgm:t>
        <a:bodyPr/>
        <a:lstStyle/>
        <a:p>
          <a:endParaRPr lang="en-US"/>
        </a:p>
      </dgm:t>
    </dgm:pt>
    <dgm:pt modelId="{6EAC36A0-40AF-1448-9128-E0A319246B94}" type="sibTrans" cxnId="{C2729F04-BD1A-5542-856C-EAA6AE96824D}">
      <dgm:prSet/>
      <dgm:spPr/>
      <dgm:t>
        <a:bodyPr/>
        <a:lstStyle/>
        <a:p>
          <a:endParaRPr lang="en-US"/>
        </a:p>
      </dgm:t>
    </dgm:pt>
    <dgm:pt modelId="{118B2505-8A56-EB42-8F0B-F1E632A22A91}">
      <dgm:prSet phldrT="[Text]" custT="1"/>
      <dgm:spPr/>
      <dgm:t>
        <a:bodyPr/>
        <a:lstStyle/>
        <a:p>
          <a:r>
            <a:rPr lang="en-US" sz="1400" dirty="0" smtClean="0"/>
            <a:t>Open Education Research Hub</a:t>
          </a:r>
          <a:endParaRPr lang="en-US" sz="1400" dirty="0"/>
        </a:p>
      </dgm:t>
    </dgm:pt>
    <dgm:pt modelId="{00C10B3E-4752-7648-AD1C-BD6D7B646F6C}" type="parTrans" cxnId="{70FA1FD2-CA5B-2C40-B02A-1A5FC21184E2}">
      <dgm:prSet/>
      <dgm:spPr/>
      <dgm:t>
        <a:bodyPr/>
        <a:lstStyle/>
        <a:p>
          <a:endParaRPr lang="en-US"/>
        </a:p>
      </dgm:t>
    </dgm:pt>
    <dgm:pt modelId="{FAD145F7-DBF3-E14E-AC4D-EC706E28F1A2}" type="sibTrans" cxnId="{70FA1FD2-CA5B-2C40-B02A-1A5FC21184E2}">
      <dgm:prSet/>
      <dgm:spPr/>
      <dgm:t>
        <a:bodyPr/>
        <a:lstStyle/>
        <a:p>
          <a:endParaRPr lang="en-US"/>
        </a:p>
      </dgm:t>
    </dgm:pt>
    <dgm:pt modelId="{ECA399B7-4007-DF43-A7E2-2062CD7640A5}">
      <dgm:prSet phldrT="[Text]" custT="1"/>
      <dgm:spPr/>
      <dgm:t>
        <a:bodyPr/>
        <a:lstStyle/>
        <a:p>
          <a:pPr algn="l"/>
          <a:r>
            <a:rPr lang="en-US" sz="1400" dirty="0" smtClean="0"/>
            <a:t>Open Research Agenda</a:t>
          </a:r>
          <a:endParaRPr lang="en-US" sz="1400" dirty="0"/>
        </a:p>
      </dgm:t>
    </dgm:pt>
    <dgm:pt modelId="{F76F21CD-C4BA-5847-B9AA-80F251368FD3}" type="parTrans" cxnId="{4C746258-B9DD-D346-AA7C-754958C8E6FC}">
      <dgm:prSet/>
      <dgm:spPr/>
      <dgm:t>
        <a:bodyPr/>
        <a:lstStyle/>
        <a:p>
          <a:endParaRPr lang="en-US"/>
        </a:p>
      </dgm:t>
    </dgm:pt>
    <dgm:pt modelId="{CEE3DE54-5259-AD40-BD70-D3E0BC9FFC58}" type="sibTrans" cxnId="{4C746258-B9DD-D346-AA7C-754958C8E6FC}">
      <dgm:prSet/>
      <dgm:spPr/>
      <dgm:t>
        <a:bodyPr/>
        <a:lstStyle/>
        <a:p>
          <a:endParaRPr lang="en-US"/>
        </a:p>
      </dgm:t>
    </dgm:pt>
    <dgm:pt modelId="{E8DC3A08-490F-D148-890A-BA6F8165CA77}">
      <dgm:prSet phldrT="[Text]" custT="1"/>
      <dgm:spPr/>
      <dgm:t>
        <a:bodyPr/>
        <a:lstStyle/>
        <a:p>
          <a:r>
            <a:rPr lang="en-US" sz="1400" dirty="0" smtClean="0"/>
            <a:t>Data report published</a:t>
          </a:r>
          <a:endParaRPr lang="en-US" sz="1400" dirty="0"/>
        </a:p>
      </dgm:t>
    </dgm:pt>
    <dgm:pt modelId="{3CF529F2-10CE-F34E-89C5-418DC94281FE}" type="parTrans" cxnId="{0E91ED03-8812-F04C-8395-A6225761D4DF}">
      <dgm:prSet/>
      <dgm:spPr/>
      <dgm:t>
        <a:bodyPr/>
        <a:lstStyle/>
        <a:p>
          <a:endParaRPr lang="en-US"/>
        </a:p>
      </dgm:t>
    </dgm:pt>
    <dgm:pt modelId="{C555F1EF-5A13-A44D-AE0E-7B0E17F082F2}" type="sibTrans" cxnId="{0E91ED03-8812-F04C-8395-A6225761D4DF}">
      <dgm:prSet/>
      <dgm:spPr/>
      <dgm:t>
        <a:bodyPr/>
        <a:lstStyle/>
        <a:p>
          <a:endParaRPr lang="en-US"/>
        </a:p>
      </dgm:t>
    </dgm:pt>
    <dgm:pt modelId="{8D9F0B28-566B-8E4C-B23D-EFB897C09834}">
      <dgm:prSet phldrT="[Text]" custT="1"/>
      <dgm:spPr/>
      <dgm:t>
        <a:bodyPr/>
        <a:lstStyle/>
        <a:p>
          <a:r>
            <a:rPr lang="en-US" sz="1400" dirty="0" smtClean="0"/>
            <a:t>Survey data explorer</a:t>
          </a:r>
          <a:endParaRPr lang="en-US" sz="1400" dirty="0"/>
        </a:p>
      </dgm:t>
    </dgm:pt>
    <dgm:pt modelId="{60B618E9-C04F-9B47-AF6F-B02DD3BBCE16}" type="parTrans" cxnId="{52A136D5-B970-9248-A1E2-A8F67367D7B4}">
      <dgm:prSet/>
      <dgm:spPr/>
      <dgm:t>
        <a:bodyPr/>
        <a:lstStyle/>
        <a:p>
          <a:endParaRPr lang="en-US"/>
        </a:p>
      </dgm:t>
    </dgm:pt>
    <dgm:pt modelId="{16F3EA4A-0685-CB4B-8EF6-D3E284F02D43}" type="sibTrans" cxnId="{52A136D5-B970-9248-A1E2-A8F67367D7B4}">
      <dgm:prSet/>
      <dgm:spPr/>
      <dgm:t>
        <a:bodyPr/>
        <a:lstStyle/>
        <a:p>
          <a:endParaRPr lang="en-US"/>
        </a:p>
      </dgm:t>
    </dgm:pt>
    <dgm:pt modelId="{D4452723-6E5E-1F4D-9FB5-AB800CB6FED0}">
      <dgm:prSet phldrT="[Text]" custT="1"/>
      <dgm:spPr/>
      <dgm:t>
        <a:bodyPr/>
        <a:lstStyle/>
        <a:p>
          <a:r>
            <a:rPr lang="en-US" sz="1400" dirty="0" smtClean="0"/>
            <a:t>OU Engaging Research award </a:t>
          </a:r>
          <a:endParaRPr lang="en-US" sz="1400" dirty="0"/>
        </a:p>
      </dgm:t>
    </dgm:pt>
    <dgm:pt modelId="{F9D8B08F-17A5-EA47-AD01-31DDF6CE2F48}" type="parTrans" cxnId="{4F02B75B-94E6-0E43-B4AB-3B4341321D19}">
      <dgm:prSet/>
      <dgm:spPr/>
      <dgm:t>
        <a:bodyPr/>
        <a:lstStyle/>
        <a:p>
          <a:endParaRPr lang="en-US"/>
        </a:p>
      </dgm:t>
    </dgm:pt>
    <dgm:pt modelId="{BA9987E0-9A36-0F41-9AEE-097D7D30D051}" type="sibTrans" cxnId="{4F02B75B-94E6-0E43-B4AB-3B4341321D19}">
      <dgm:prSet/>
      <dgm:spPr/>
      <dgm:t>
        <a:bodyPr/>
        <a:lstStyle/>
        <a:p>
          <a:endParaRPr lang="en-US"/>
        </a:p>
      </dgm:t>
    </dgm:pt>
    <dgm:pt modelId="{8D49BAC1-1394-B442-AB4A-387CAE14F776}">
      <dgm:prSet phldrT="[Text]" custT="1"/>
      <dgm:spPr/>
      <dgm:t>
        <a:bodyPr/>
        <a:lstStyle/>
        <a:p>
          <a:r>
            <a:rPr lang="en-US" sz="1400" dirty="0" smtClean="0">
              <a:solidFill>
                <a:schemeClr val="accent1"/>
              </a:solidFill>
            </a:rPr>
            <a:t>OER Impact Map</a:t>
          </a:r>
          <a:endParaRPr lang="en-US" sz="1400" dirty="0">
            <a:solidFill>
              <a:schemeClr val="accent1"/>
            </a:solidFill>
          </a:endParaRPr>
        </a:p>
      </dgm:t>
    </dgm:pt>
    <dgm:pt modelId="{1E0BBA8B-CA81-2C42-BB3E-22D45D0AB60B}" type="parTrans" cxnId="{542155A0-132B-5F4D-B395-78FEBA983445}">
      <dgm:prSet/>
      <dgm:spPr/>
      <dgm:t>
        <a:bodyPr/>
        <a:lstStyle/>
        <a:p>
          <a:endParaRPr lang="en-US"/>
        </a:p>
      </dgm:t>
    </dgm:pt>
    <dgm:pt modelId="{E549598A-029F-7642-B302-A62DBAFF9556}" type="sibTrans" cxnId="{542155A0-132B-5F4D-B395-78FEBA983445}">
      <dgm:prSet/>
      <dgm:spPr/>
      <dgm:t>
        <a:bodyPr/>
        <a:lstStyle/>
        <a:p>
          <a:endParaRPr lang="en-US"/>
        </a:p>
      </dgm:t>
    </dgm:pt>
    <dgm:pt modelId="{79F0D55C-C0F4-4442-9C86-A9C9864F4A76}">
      <dgm:prSet phldrT="[Text]" custT="1"/>
      <dgm:spPr/>
      <dgm:t>
        <a:bodyPr/>
        <a:lstStyle/>
        <a:p>
          <a:pPr algn="l"/>
          <a:r>
            <a:rPr lang="en-US" sz="1400" dirty="0" smtClean="0"/>
            <a:t>Twitter 101</a:t>
          </a:r>
          <a:endParaRPr lang="en-US" sz="1400" dirty="0"/>
        </a:p>
      </dgm:t>
    </dgm:pt>
    <dgm:pt modelId="{A2F9F3BE-7540-BB43-8AC6-81BD8BCEDD56}" type="parTrans" cxnId="{16215F40-9BFA-5E43-82A9-59DD2B4023A5}">
      <dgm:prSet/>
      <dgm:spPr/>
      <dgm:t>
        <a:bodyPr/>
        <a:lstStyle/>
        <a:p>
          <a:endParaRPr lang="en-US"/>
        </a:p>
      </dgm:t>
    </dgm:pt>
    <dgm:pt modelId="{7F95C9BE-EC46-CB4F-A7A9-EA1D9710205A}" type="sibTrans" cxnId="{16215F40-9BFA-5E43-82A9-59DD2B4023A5}">
      <dgm:prSet/>
      <dgm:spPr/>
      <dgm:t>
        <a:bodyPr/>
        <a:lstStyle/>
        <a:p>
          <a:endParaRPr lang="en-US"/>
        </a:p>
      </dgm:t>
    </dgm:pt>
    <dgm:pt modelId="{3588D677-F227-D843-9965-313978B9AF56}">
      <dgm:prSet phldrT="[Text]" custT="1"/>
      <dgm:spPr/>
      <dgm:t>
        <a:bodyPr/>
        <a:lstStyle/>
        <a:p>
          <a:pPr algn="l"/>
          <a:r>
            <a:rPr lang="en-US" sz="1400" dirty="0" smtClean="0"/>
            <a:t>Open Research textbook</a:t>
          </a:r>
          <a:endParaRPr lang="en-US" sz="1400" dirty="0"/>
        </a:p>
      </dgm:t>
    </dgm:pt>
    <dgm:pt modelId="{7260B2C2-F053-2646-AFDA-E43BD38D4477}" type="parTrans" cxnId="{0E1AD738-0BDC-CB49-BA11-4C3929AE1E24}">
      <dgm:prSet/>
      <dgm:spPr/>
      <dgm:t>
        <a:bodyPr/>
        <a:lstStyle/>
        <a:p>
          <a:endParaRPr lang="en-US"/>
        </a:p>
      </dgm:t>
    </dgm:pt>
    <dgm:pt modelId="{3A3C6734-4B8B-AD40-B26E-DEAED34217DB}" type="sibTrans" cxnId="{0E1AD738-0BDC-CB49-BA11-4C3929AE1E24}">
      <dgm:prSet/>
      <dgm:spPr/>
      <dgm:t>
        <a:bodyPr/>
        <a:lstStyle/>
        <a:p>
          <a:endParaRPr lang="en-US"/>
        </a:p>
      </dgm:t>
    </dgm:pt>
    <dgm:pt modelId="{7BA07F7D-30F9-544A-A111-397DC462E637}">
      <dgm:prSet phldrT="[Text]" custT="1"/>
      <dgm:spPr/>
      <dgm:t>
        <a:bodyPr/>
        <a:lstStyle/>
        <a:p>
          <a:pPr algn="l"/>
          <a:r>
            <a:rPr lang="en-US" sz="1400" dirty="0" smtClean="0"/>
            <a:t>OER World Map (III)</a:t>
          </a:r>
          <a:endParaRPr lang="en-US" sz="1400" dirty="0"/>
        </a:p>
      </dgm:t>
    </dgm:pt>
    <dgm:pt modelId="{F4EB2F31-01DE-2C48-8A11-18C97DBB0B9F}" type="parTrans" cxnId="{67509C80-C361-114D-81EE-CE5B82EE72FF}">
      <dgm:prSet/>
      <dgm:spPr/>
      <dgm:t>
        <a:bodyPr/>
        <a:lstStyle/>
        <a:p>
          <a:endParaRPr lang="en-US"/>
        </a:p>
      </dgm:t>
    </dgm:pt>
    <dgm:pt modelId="{44D30124-EDBB-1040-99AA-2125A37CDA2C}" type="sibTrans" cxnId="{67509C80-C361-114D-81EE-CE5B82EE72FF}">
      <dgm:prSet/>
      <dgm:spPr/>
      <dgm:t>
        <a:bodyPr/>
        <a:lstStyle/>
        <a:p>
          <a:endParaRPr lang="en-US"/>
        </a:p>
      </dgm:t>
    </dgm:pt>
    <dgm:pt modelId="{97CD0AFE-59F7-F042-89A7-A9A7C3B67511}">
      <dgm:prSet phldrT="[Text]" custT="1"/>
      <dgm:spPr/>
      <dgm:t>
        <a:bodyPr/>
        <a:lstStyle/>
        <a:p>
          <a:r>
            <a:rPr lang="en-US" sz="1400" dirty="0" smtClean="0">
              <a:solidFill>
                <a:schemeClr val="accent1"/>
              </a:solidFill>
            </a:rPr>
            <a:t>OER Research Hub: Collaboration across School/K12; College; Higher Education &amp; Non-formal learning</a:t>
          </a:r>
          <a:endParaRPr lang="en-US" sz="1400" dirty="0">
            <a:solidFill>
              <a:schemeClr val="accent1"/>
            </a:solidFill>
          </a:endParaRPr>
        </a:p>
      </dgm:t>
    </dgm:pt>
    <dgm:pt modelId="{62D0F807-821A-8D49-9E06-ABC86C8C5126}" type="sibTrans" cxnId="{D58BB3E8-61EB-AD44-9A98-A883FEC528DA}">
      <dgm:prSet/>
      <dgm:spPr/>
      <dgm:t>
        <a:bodyPr/>
        <a:lstStyle/>
        <a:p>
          <a:endParaRPr lang="en-US"/>
        </a:p>
      </dgm:t>
    </dgm:pt>
    <dgm:pt modelId="{CA12E0A9-4B63-6344-A531-39543AADCE06}" type="parTrans" cxnId="{D58BB3E8-61EB-AD44-9A98-A883FEC528DA}">
      <dgm:prSet/>
      <dgm:spPr/>
      <dgm:t>
        <a:bodyPr/>
        <a:lstStyle/>
        <a:p>
          <a:endParaRPr lang="en-US"/>
        </a:p>
      </dgm:t>
    </dgm:pt>
    <dgm:pt modelId="{F850D1FF-A64E-9A40-B6E8-3CE1449566C6}">
      <dgm:prSet phldrT="[Text]" custT="1"/>
      <dgm:spPr/>
      <dgm:t>
        <a:bodyPr/>
        <a:lstStyle/>
        <a:p>
          <a:r>
            <a:rPr lang="en-US" sz="1400" dirty="0" smtClean="0">
              <a:solidFill>
                <a:schemeClr val="accent1"/>
              </a:solidFill>
            </a:rPr>
            <a:t>OER Research Hub fellowship programme</a:t>
          </a:r>
          <a:endParaRPr lang="en-US" sz="1400" dirty="0">
            <a:solidFill>
              <a:schemeClr val="accent1"/>
            </a:solidFill>
          </a:endParaRPr>
        </a:p>
      </dgm:t>
    </dgm:pt>
    <dgm:pt modelId="{606E4F6F-B51A-3648-9529-B535C8806D5A}" type="parTrans" cxnId="{CCCCCC2D-E38A-2443-B23F-930F77752A37}">
      <dgm:prSet/>
      <dgm:spPr/>
      <dgm:t>
        <a:bodyPr/>
        <a:lstStyle/>
        <a:p>
          <a:endParaRPr lang="en-US"/>
        </a:p>
      </dgm:t>
    </dgm:pt>
    <dgm:pt modelId="{42A94FBB-3BDC-914B-B808-6C98127CD7C3}" type="sibTrans" cxnId="{CCCCCC2D-E38A-2443-B23F-930F77752A37}">
      <dgm:prSet/>
      <dgm:spPr/>
      <dgm:t>
        <a:bodyPr/>
        <a:lstStyle/>
        <a:p>
          <a:endParaRPr lang="en-US"/>
        </a:p>
      </dgm:t>
    </dgm:pt>
    <dgm:pt modelId="{D16FA23E-E2BF-5846-9C68-46D83820C5DA}">
      <dgm:prSet phldrT="[Text]" custT="1"/>
      <dgm:spPr/>
      <dgm:t>
        <a:bodyPr/>
        <a:lstStyle/>
        <a:p>
          <a:r>
            <a:rPr lang="en-US" sz="1400" dirty="0" smtClean="0">
              <a:solidFill>
                <a:schemeClr val="accent1"/>
              </a:solidFill>
            </a:rPr>
            <a:t>OER Research Hub fellowship programme</a:t>
          </a:r>
          <a:endParaRPr lang="en-US" sz="1400" dirty="0">
            <a:solidFill>
              <a:schemeClr val="accent1"/>
            </a:solidFill>
          </a:endParaRPr>
        </a:p>
      </dgm:t>
    </dgm:pt>
    <dgm:pt modelId="{99AB905D-53E9-8542-BD9D-AA1C255FD0C1}" type="parTrans" cxnId="{F8F00962-55A9-CF45-97D9-166594DE242B}">
      <dgm:prSet/>
      <dgm:spPr/>
      <dgm:t>
        <a:bodyPr/>
        <a:lstStyle/>
        <a:p>
          <a:endParaRPr lang="en-US"/>
        </a:p>
      </dgm:t>
    </dgm:pt>
    <dgm:pt modelId="{8E75E14F-F4B6-7840-ACFD-F38C0F2CA1AF}" type="sibTrans" cxnId="{F8F00962-55A9-CF45-97D9-166594DE242B}">
      <dgm:prSet/>
      <dgm:spPr/>
      <dgm:t>
        <a:bodyPr/>
        <a:lstStyle/>
        <a:p>
          <a:endParaRPr lang="en-US"/>
        </a:p>
      </dgm:t>
    </dgm:pt>
    <dgm:pt modelId="{BF3A5176-6742-4D4B-91E9-F93E6AA55B9B}">
      <dgm:prSet phldrT="[Text]" custT="1"/>
      <dgm:spPr/>
      <dgm:t>
        <a:bodyPr/>
        <a:lstStyle/>
        <a:p>
          <a:r>
            <a:rPr lang="en-US" sz="1400" dirty="0" smtClean="0">
              <a:solidFill>
                <a:schemeClr val="accent1"/>
              </a:solidFill>
            </a:rPr>
            <a:t>ACE Award for Research Excellence</a:t>
          </a:r>
          <a:endParaRPr lang="en-US" sz="1400" dirty="0">
            <a:solidFill>
              <a:schemeClr val="accent1"/>
            </a:solidFill>
          </a:endParaRPr>
        </a:p>
      </dgm:t>
    </dgm:pt>
    <dgm:pt modelId="{E29AD90B-9907-3044-B67A-4AABF9340E4E}" type="parTrans" cxnId="{478D1B47-4D2F-AF4A-BBD5-09051A690D6F}">
      <dgm:prSet/>
      <dgm:spPr/>
      <dgm:t>
        <a:bodyPr/>
        <a:lstStyle/>
        <a:p>
          <a:endParaRPr lang="en-US"/>
        </a:p>
      </dgm:t>
    </dgm:pt>
    <dgm:pt modelId="{FC5801B6-4543-9C47-A2EC-C43C44430968}" type="sibTrans" cxnId="{478D1B47-4D2F-AF4A-BBD5-09051A690D6F}">
      <dgm:prSet/>
      <dgm:spPr/>
      <dgm:t>
        <a:bodyPr/>
        <a:lstStyle/>
        <a:p>
          <a:endParaRPr lang="en-US"/>
        </a:p>
      </dgm:t>
    </dgm:pt>
    <dgm:pt modelId="{C9576CDF-8CB0-1141-826E-15EDB26529B9}">
      <dgm:prSet phldrT="[Text]" custT="1"/>
      <dgm:spPr/>
      <dgm:t>
        <a:bodyPr/>
        <a:lstStyle/>
        <a:p>
          <a:pPr algn="l"/>
          <a:r>
            <a:rPr lang="en-US" sz="1400" dirty="0" smtClean="0"/>
            <a:t>Researcher Toolkit</a:t>
          </a:r>
          <a:endParaRPr lang="en-US" sz="1400" dirty="0"/>
        </a:p>
      </dgm:t>
    </dgm:pt>
    <dgm:pt modelId="{90E08900-85F8-294A-9A1A-922EDAED8190}" type="parTrans" cxnId="{02BF894D-AB59-A940-B894-533A7588972C}">
      <dgm:prSet/>
      <dgm:spPr/>
      <dgm:t>
        <a:bodyPr/>
        <a:lstStyle/>
        <a:p>
          <a:endParaRPr lang="en-US"/>
        </a:p>
      </dgm:t>
    </dgm:pt>
    <dgm:pt modelId="{E0400FDD-2755-8342-94B5-16F6E5390AEB}" type="sibTrans" cxnId="{02BF894D-AB59-A940-B894-533A7588972C}">
      <dgm:prSet/>
      <dgm:spPr/>
      <dgm:t>
        <a:bodyPr/>
        <a:lstStyle/>
        <a:p>
          <a:endParaRPr lang="en-US"/>
        </a:p>
      </dgm:t>
    </dgm:pt>
    <dgm:pt modelId="{0C76F441-3BC4-6F46-B24F-D713F3FC6AD1}">
      <dgm:prSet phldrT="[Text]" custT="1"/>
      <dgm:spPr/>
      <dgm:t>
        <a:bodyPr/>
        <a:lstStyle/>
        <a:p>
          <a:r>
            <a:rPr lang="en-US" sz="1400" dirty="0" smtClean="0">
              <a:solidFill>
                <a:schemeClr val="accent1"/>
              </a:solidFill>
            </a:rPr>
            <a:t>Bridge to Success</a:t>
          </a:r>
          <a:endParaRPr lang="en-US" sz="1400" dirty="0">
            <a:solidFill>
              <a:schemeClr val="accent1"/>
            </a:solidFill>
          </a:endParaRPr>
        </a:p>
      </dgm:t>
    </dgm:pt>
    <dgm:pt modelId="{6368C8AF-2360-3348-91CB-6C0DD1F5CEA0}" type="parTrans" cxnId="{76C0C471-1D9D-8D48-9D20-D557B69291C8}">
      <dgm:prSet/>
      <dgm:spPr/>
      <dgm:t>
        <a:bodyPr/>
        <a:lstStyle/>
        <a:p>
          <a:endParaRPr lang="en-US"/>
        </a:p>
      </dgm:t>
    </dgm:pt>
    <dgm:pt modelId="{6F736308-EC23-F440-B9BA-01D5B355D9B6}" type="sibTrans" cxnId="{76C0C471-1D9D-8D48-9D20-D557B69291C8}">
      <dgm:prSet/>
      <dgm:spPr/>
      <dgm:t>
        <a:bodyPr/>
        <a:lstStyle/>
        <a:p>
          <a:endParaRPr lang="en-US"/>
        </a:p>
      </dgm:t>
    </dgm:pt>
    <dgm:pt modelId="{8038C66B-7038-1248-8A0D-7663372307DA}">
      <dgm:prSet phldrT="[Text]" custT="1"/>
      <dgm:spPr/>
      <dgm:t>
        <a:bodyPr/>
        <a:lstStyle/>
        <a:p>
          <a:r>
            <a:rPr lang="en-US" sz="1400" dirty="0" smtClean="0">
              <a:solidFill>
                <a:schemeClr val="accent1"/>
              </a:solidFill>
            </a:rPr>
            <a:t>BC Campus Open Textbooks</a:t>
          </a:r>
          <a:endParaRPr lang="en-US" sz="1400" dirty="0">
            <a:solidFill>
              <a:schemeClr val="accent1"/>
            </a:solidFill>
          </a:endParaRPr>
        </a:p>
      </dgm:t>
    </dgm:pt>
    <dgm:pt modelId="{66279765-6B0A-FF4E-8C36-594E2A90FDA1}" type="parTrans" cxnId="{18940832-7D40-E24B-A9CF-64602BCCBA53}">
      <dgm:prSet/>
      <dgm:spPr/>
      <dgm:t>
        <a:bodyPr/>
        <a:lstStyle/>
        <a:p>
          <a:endParaRPr lang="en-US"/>
        </a:p>
      </dgm:t>
    </dgm:pt>
    <dgm:pt modelId="{715D6A07-6AF3-6849-BC76-EF6D3AA075D9}" type="sibTrans" cxnId="{18940832-7D40-E24B-A9CF-64602BCCBA53}">
      <dgm:prSet/>
      <dgm:spPr/>
      <dgm:t>
        <a:bodyPr/>
        <a:lstStyle/>
        <a:p>
          <a:endParaRPr lang="en-US"/>
        </a:p>
      </dgm:t>
    </dgm:pt>
    <dgm:pt modelId="{120BD08D-9F1C-3F47-944F-B75922594043}">
      <dgm:prSet phldrT="[Text]" custT="1"/>
      <dgm:spPr/>
      <dgm:t>
        <a:bodyPr/>
        <a:lstStyle/>
        <a:p>
          <a:r>
            <a:rPr lang="en-US" sz="1400" dirty="0" smtClean="0">
              <a:solidFill>
                <a:schemeClr val="accent1"/>
              </a:solidFill>
            </a:rPr>
            <a:t>P2PU Open Research  </a:t>
          </a:r>
          <a:endParaRPr lang="en-US" sz="1400" dirty="0">
            <a:solidFill>
              <a:schemeClr val="accent1"/>
            </a:solidFill>
          </a:endParaRPr>
        </a:p>
      </dgm:t>
    </dgm:pt>
    <dgm:pt modelId="{8EBF5899-3792-464A-8389-074E3A6597ED}" type="parTrans" cxnId="{17A6A5D9-A365-4C4D-98C1-AC3850FB47B9}">
      <dgm:prSet/>
      <dgm:spPr/>
      <dgm:t>
        <a:bodyPr/>
        <a:lstStyle/>
        <a:p>
          <a:endParaRPr lang="en-US"/>
        </a:p>
      </dgm:t>
    </dgm:pt>
    <dgm:pt modelId="{3C33A8E2-8810-E240-B1D3-C44849541FF7}" type="sibTrans" cxnId="{17A6A5D9-A365-4C4D-98C1-AC3850FB47B9}">
      <dgm:prSet/>
      <dgm:spPr/>
      <dgm:t>
        <a:bodyPr/>
        <a:lstStyle/>
        <a:p>
          <a:endParaRPr lang="en-US"/>
        </a:p>
      </dgm:t>
    </dgm:pt>
    <dgm:pt modelId="{21A945D3-BAD6-154B-A669-B0B073A32604}">
      <dgm:prSet phldrT="[Text]" custT="1"/>
      <dgm:spPr/>
      <dgm:t>
        <a:bodyPr/>
        <a:lstStyle/>
        <a:p>
          <a:pPr algn="l"/>
          <a:r>
            <a:rPr lang="en-US" sz="1400" dirty="0" smtClean="0"/>
            <a:t>OER Wales </a:t>
          </a:r>
          <a:r>
            <a:rPr lang="en-US" sz="1400" dirty="0" err="1" smtClean="0"/>
            <a:t>Cymru</a:t>
          </a:r>
          <a:endParaRPr lang="en-US" sz="1400" dirty="0"/>
        </a:p>
      </dgm:t>
    </dgm:pt>
    <dgm:pt modelId="{62A9DEFE-E9F8-CA45-9DB6-2366957961FF}" type="parTrans" cxnId="{FD994815-962F-794A-85E9-2F21731AAE28}">
      <dgm:prSet/>
      <dgm:spPr/>
      <dgm:t>
        <a:bodyPr/>
        <a:lstStyle/>
        <a:p>
          <a:endParaRPr lang="en-US"/>
        </a:p>
      </dgm:t>
    </dgm:pt>
    <dgm:pt modelId="{6B9740F2-E494-EB4E-A8D0-1CE01B0A6EA5}" type="sibTrans" cxnId="{FD994815-962F-794A-85E9-2F21731AAE28}">
      <dgm:prSet/>
      <dgm:spPr/>
      <dgm:t>
        <a:bodyPr/>
        <a:lstStyle/>
        <a:p>
          <a:endParaRPr lang="en-US"/>
        </a:p>
      </dgm:t>
    </dgm:pt>
    <dgm:pt modelId="{FB11AE16-45E8-524E-8BB4-F45DFDD27144}">
      <dgm:prSet phldrT="[Text]" custT="1"/>
      <dgm:spPr/>
      <dgm:t>
        <a:bodyPr/>
        <a:lstStyle/>
        <a:p>
          <a:r>
            <a:rPr lang="en-US" sz="1400" dirty="0" smtClean="0">
              <a:solidFill>
                <a:schemeClr val="accent1"/>
              </a:solidFill>
            </a:rPr>
            <a:t>Opening Educational Practice in Scotland</a:t>
          </a:r>
          <a:endParaRPr lang="en-US" sz="1400" dirty="0">
            <a:solidFill>
              <a:schemeClr val="accent1"/>
            </a:solidFill>
          </a:endParaRPr>
        </a:p>
      </dgm:t>
    </dgm:pt>
    <dgm:pt modelId="{0EE75807-5EAB-2E48-9228-4180905091ED}" type="parTrans" cxnId="{D4182BFC-E695-A647-A80B-7F371D09A1C0}">
      <dgm:prSet/>
      <dgm:spPr/>
      <dgm:t>
        <a:bodyPr/>
        <a:lstStyle/>
        <a:p>
          <a:endParaRPr lang="en-US"/>
        </a:p>
      </dgm:t>
    </dgm:pt>
    <dgm:pt modelId="{371CCD7F-13EF-9344-9B4A-1663897D832D}" type="sibTrans" cxnId="{D4182BFC-E695-A647-A80B-7F371D09A1C0}">
      <dgm:prSet/>
      <dgm:spPr/>
      <dgm:t>
        <a:bodyPr/>
        <a:lstStyle/>
        <a:p>
          <a:endParaRPr lang="en-US"/>
        </a:p>
      </dgm:t>
    </dgm:pt>
    <dgm:pt modelId="{97286BE2-32A2-4441-B108-CC17303AF955}">
      <dgm:prSet phldrT="[Text]" custT="1"/>
      <dgm:spPr/>
      <dgm:t>
        <a:bodyPr/>
        <a:lstStyle/>
        <a:p>
          <a:endParaRPr lang="en-US" sz="1400" dirty="0">
            <a:solidFill>
              <a:schemeClr val="accent1"/>
            </a:solidFill>
          </a:endParaRPr>
        </a:p>
      </dgm:t>
    </dgm:pt>
    <dgm:pt modelId="{4E424BCC-9D65-C246-BD8A-C0B1ABD1F152}" type="parTrans" cxnId="{1FDEDFAC-5A7E-7F49-8E34-44B17DC85210}">
      <dgm:prSet/>
      <dgm:spPr/>
      <dgm:t>
        <a:bodyPr/>
        <a:lstStyle/>
        <a:p>
          <a:endParaRPr lang="en-US"/>
        </a:p>
      </dgm:t>
    </dgm:pt>
    <dgm:pt modelId="{38504A8E-FAA8-A54C-A017-2D293727C116}" type="sibTrans" cxnId="{1FDEDFAC-5A7E-7F49-8E34-44B17DC85210}">
      <dgm:prSet/>
      <dgm:spPr/>
      <dgm:t>
        <a:bodyPr/>
        <a:lstStyle/>
        <a:p>
          <a:endParaRPr lang="en-US"/>
        </a:p>
      </dgm:t>
    </dgm:pt>
    <dgm:pt modelId="{DB37D2BF-65BD-F849-8C43-1F9078F74C38}">
      <dgm:prSet phldrT="[Text]" custT="1"/>
      <dgm:spPr/>
      <dgm:t>
        <a:bodyPr/>
        <a:lstStyle/>
        <a:p>
          <a:r>
            <a:rPr lang="en-US" sz="1400" dirty="0" smtClean="0"/>
            <a:t>OER World Map (II)</a:t>
          </a:r>
          <a:endParaRPr lang="en-US" sz="1400" dirty="0"/>
        </a:p>
      </dgm:t>
    </dgm:pt>
    <dgm:pt modelId="{B95A7465-284E-CD46-BEE9-18702D48B009}" type="parTrans" cxnId="{1AA6D307-DC1E-9D41-827B-A728F6F4D523}">
      <dgm:prSet/>
      <dgm:spPr/>
      <dgm:t>
        <a:bodyPr/>
        <a:lstStyle/>
        <a:p>
          <a:endParaRPr lang="en-US"/>
        </a:p>
      </dgm:t>
    </dgm:pt>
    <dgm:pt modelId="{FBD52BCC-9169-9540-A8C8-DCC6D2314C65}" type="sibTrans" cxnId="{1AA6D307-DC1E-9D41-827B-A728F6F4D523}">
      <dgm:prSet/>
      <dgm:spPr/>
      <dgm:t>
        <a:bodyPr/>
        <a:lstStyle/>
        <a:p>
          <a:endParaRPr lang="en-US"/>
        </a:p>
      </dgm:t>
    </dgm:pt>
    <dgm:pt modelId="{BA610A57-8849-B84D-8874-6805A1E373D0}" type="pres">
      <dgm:prSet presAssocID="{0696DFA5-AD62-7642-9BE4-6983254EB434}" presName="Name0" presStyleCnt="0">
        <dgm:presLayoutVars>
          <dgm:chMax val="7"/>
          <dgm:chPref val="5"/>
        </dgm:presLayoutVars>
      </dgm:prSet>
      <dgm:spPr/>
      <dgm:t>
        <a:bodyPr/>
        <a:lstStyle/>
        <a:p>
          <a:endParaRPr lang="en-US"/>
        </a:p>
      </dgm:t>
    </dgm:pt>
    <dgm:pt modelId="{68378F25-18A4-CA49-84F4-55E87C615A19}" type="pres">
      <dgm:prSet presAssocID="{0696DFA5-AD62-7642-9BE4-6983254EB434}" presName="arrowNode" presStyleLbl="node1" presStyleIdx="0" presStyleCnt="1" custAng="16513446" custLinFactNeighborY="6383"/>
      <dgm:spPr/>
    </dgm:pt>
    <dgm:pt modelId="{4334B736-0DAB-3544-9F91-4A1ADED99921}" type="pres">
      <dgm:prSet presAssocID="{F77265C6-6EB7-364B-9B64-D0310A86D7B3}" presName="txNode1" presStyleLbl="revTx" presStyleIdx="0" presStyleCnt="6" custLinFactY="200000" custLinFactNeighborX="-56030" custLinFactNeighborY="240058">
        <dgm:presLayoutVars>
          <dgm:bulletEnabled val="1"/>
        </dgm:presLayoutVars>
      </dgm:prSet>
      <dgm:spPr/>
      <dgm:t>
        <a:bodyPr/>
        <a:lstStyle/>
        <a:p>
          <a:endParaRPr lang="en-US"/>
        </a:p>
      </dgm:t>
    </dgm:pt>
    <dgm:pt modelId="{9BF55A31-DCAA-5248-802C-762642C72369}" type="pres">
      <dgm:prSet presAssocID="{684FC83F-2B48-1442-8ADE-432CFCFD0F40}" presName="txNode2" presStyleLbl="revTx" presStyleIdx="1" presStyleCnt="6" custLinFactY="100000" custLinFactNeighborX="-32290" custLinFactNeighborY="193775">
        <dgm:presLayoutVars>
          <dgm:bulletEnabled val="1"/>
        </dgm:presLayoutVars>
      </dgm:prSet>
      <dgm:spPr/>
      <dgm:t>
        <a:bodyPr/>
        <a:lstStyle/>
        <a:p>
          <a:endParaRPr lang="en-US"/>
        </a:p>
      </dgm:t>
    </dgm:pt>
    <dgm:pt modelId="{5E06A5DF-5D1E-334A-B67B-3C63E1ED0F6E}" type="pres">
      <dgm:prSet presAssocID="{138DE67E-AE4A-294E-9AA3-70B315FC30F5}" presName="dotNode2" presStyleCnt="0"/>
      <dgm:spPr/>
    </dgm:pt>
    <dgm:pt modelId="{27251AA4-9490-6449-89D7-77EE8456D656}" type="pres">
      <dgm:prSet presAssocID="{138DE67E-AE4A-294E-9AA3-70B315FC30F5}" presName="dotRepeatNode" presStyleLbl="fgShp" presStyleIdx="0" presStyleCnt="4" custAng="16513446" custLinFactX="-33081" custLinFactY="648700" custLinFactNeighborX="-100000" custLinFactNeighborY="700000"/>
      <dgm:spPr/>
      <dgm:t>
        <a:bodyPr/>
        <a:lstStyle/>
        <a:p>
          <a:endParaRPr lang="en-US"/>
        </a:p>
      </dgm:t>
    </dgm:pt>
    <dgm:pt modelId="{D51E476E-7F44-2448-AF84-073A701DACC7}" type="pres">
      <dgm:prSet presAssocID="{CBE1E0DD-411A-BB4A-BA02-D10FDF8E9C50}" presName="txNode3" presStyleLbl="revTx" presStyleIdx="2" presStyleCnt="6" custLinFactNeighborX="-20435" custLinFactNeighborY="24179">
        <dgm:presLayoutVars>
          <dgm:bulletEnabled val="1"/>
        </dgm:presLayoutVars>
      </dgm:prSet>
      <dgm:spPr/>
      <dgm:t>
        <a:bodyPr/>
        <a:lstStyle/>
        <a:p>
          <a:endParaRPr lang="en-US"/>
        </a:p>
      </dgm:t>
    </dgm:pt>
    <dgm:pt modelId="{890ABFFE-58FD-A743-B92E-B291CFB11EA3}" type="pres">
      <dgm:prSet presAssocID="{F16E54DE-B404-EE48-93F5-B8F287EA7EC7}" presName="dotNode3" presStyleCnt="0"/>
      <dgm:spPr/>
    </dgm:pt>
    <dgm:pt modelId="{CCFBAE0E-451A-1144-8719-AD1A8C3E65FE}" type="pres">
      <dgm:prSet presAssocID="{F16E54DE-B404-EE48-93F5-B8F287EA7EC7}" presName="dotRepeatNode" presStyleLbl="fgShp" presStyleIdx="1" presStyleCnt="4" custAng="16513446" custLinFactY="100000" custLinFactNeighborX="53236" custLinFactNeighborY="183936"/>
      <dgm:spPr/>
      <dgm:t>
        <a:bodyPr/>
        <a:lstStyle/>
        <a:p>
          <a:endParaRPr lang="en-US"/>
        </a:p>
      </dgm:t>
    </dgm:pt>
    <dgm:pt modelId="{A662628A-FD12-774D-8767-7AF6336F177B}" type="pres">
      <dgm:prSet presAssocID="{95C0C0CD-E523-244A-A510-2823C779E220}" presName="txNode4" presStyleLbl="revTx" presStyleIdx="3" presStyleCnt="6" custScaleY="167678" custLinFactNeighborX="34419" custLinFactNeighborY="33851">
        <dgm:presLayoutVars>
          <dgm:bulletEnabled val="1"/>
        </dgm:presLayoutVars>
      </dgm:prSet>
      <dgm:spPr/>
      <dgm:t>
        <a:bodyPr/>
        <a:lstStyle/>
        <a:p>
          <a:endParaRPr lang="en-US"/>
        </a:p>
      </dgm:t>
    </dgm:pt>
    <dgm:pt modelId="{B18DFA54-B861-7347-BF05-4525F8F90B87}" type="pres">
      <dgm:prSet presAssocID="{3722E00D-31BE-3B4C-9913-502F228E1151}" presName="dotNode4" presStyleCnt="0"/>
      <dgm:spPr/>
    </dgm:pt>
    <dgm:pt modelId="{9E3B9E67-DAF5-C548-BB1E-A7FEA8B28E3A}" type="pres">
      <dgm:prSet presAssocID="{3722E00D-31BE-3B4C-9913-502F228E1151}" presName="dotRepeatNode" presStyleLbl="fgShp" presStyleIdx="2" presStyleCnt="4" custAng="16513446" custLinFactX="199257" custLinFactY="-300000" custLinFactNeighborX="200000" custLinFactNeighborY="-374350"/>
      <dgm:spPr/>
      <dgm:t>
        <a:bodyPr/>
        <a:lstStyle/>
        <a:p>
          <a:endParaRPr lang="en-US"/>
        </a:p>
      </dgm:t>
    </dgm:pt>
    <dgm:pt modelId="{0436CA12-4ADD-6044-853B-342073BA8D03}" type="pres">
      <dgm:prSet presAssocID="{99AB79E9-91F1-4546-88F4-BF63D2AD07A4}" presName="txNode5" presStyleLbl="revTx" presStyleIdx="4" presStyleCnt="6" custScaleX="52623" custScaleY="126776" custLinFactY="-100000" custLinFactNeighborX="32724" custLinFactNeighborY="-181244">
        <dgm:presLayoutVars>
          <dgm:bulletEnabled val="1"/>
        </dgm:presLayoutVars>
      </dgm:prSet>
      <dgm:spPr/>
      <dgm:t>
        <a:bodyPr/>
        <a:lstStyle/>
        <a:p>
          <a:endParaRPr lang="en-US"/>
        </a:p>
      </dgm:t>
    </dgm:pt>
    <dgm:pt modelId="{B9FFA445-0406-B048-96C2-49BA3925016C}" type="pres">
      <dgm:prSet presAssocID="{F50B182F-63FC-6847-9372-BDCB68ECDF64}" presName="dotNode5" presStyleCnt="0"/>
      <dgm:spPr/>
    </dgm:pt>
    <dgm:pt modelId="{A66F30BE-34C6-D443-BAE9-3F48E7B7097D}" type="pres">
      <dgm:prSet presAssocID="{F50B182F-63FC-6847-9372-BDCB68ECDF64}" presName="dotRepeatNode" presStyleLbl="fgShp" presStyleIdx="3" presStyleCnt="4" custAng="16513446" custLinFactX="-1000000" custLinFactY="200000" custLinFactNeighborX="-1076134" custLinFactNeighborY="288016"/>
      <dgm:spPr/>
      <dgm:t>
        <a:bodyPr/>
        <a:lstStyle/>
        <a:p>
          <a:endParaRPr lang="en-US"/>
        </a:p>
      </dgm:t>
    </dgm:pt>
    <dgm:pt modelId="{8167342C-6FD2-B643-800C-BF0072222B49}" type="pres">
      <dgm:prSet presAssocID="{20FA29D3-5D74-8540-994E-25D1A8A566D1}" presName="txNode6" presStyleLbl="revTx" presStyleIdx="5" presStyleCnt="6" custScaleX="92293" custScaleY="166795" custLinFactY="-200000" custLinFactNeighborX="64108" custLinFactNeighborY="-200284">
        <dgm:presLayoutVars>
          <dgm:bulletEnabled val="1"/>
        </dgm:presLayoutVars>
      </dgm:prSet>
      <dgm:spPr/>
      <dgm:t>
        <a:bodyPr/>
        <a:lstStyle/>
        <a:p>
          <a:endParaRPr lang="en-US"/>
        </a:p>
      </dgm:t>
    </dgm:pt>
  </dgm:ptLst>
  <dgm:cxnLst>
    <dgm:cxn modelId="{FF3DF2A3-86EC-BB42-88FF-EE2697B29ADE}" srcId="{99AB79E9-91F1-4546-88F4-BF63D2AD07A4}" destId="{950C6CE1-42D7-5F4D-BE27-D3EA7011AA02}" srcOrd="0" destOrd="0" parTransId="{5AB870A5-3A35-8F45-A198-15CB9CAB2696}" sibTransId="{0C39083D-8060-0946-9F90-3B92C4FEA03D}"/>
    <dgm:cxn modelId="{7B03575D-EB3A-2241-8668-CBD749F1C1F0}" type="presOf" srcId="{138DE67E-AE4A-294E-9AA3-70B315FC30F5}" destId="{27251AA4-9490-6449-89D7-77EE8456D656}" srcOrd="0" destOrd="0" presId="urn:microsoft.com/office/officeart/2009/3/layout/DescendingProcess"/>
    <dgm:cxn modelId="{349D8A17-5787-5544-8E92-88D5F9AC6018}" type="presOf" srcId="{E8DC3A08-490F-D148-890A-BA6F8165CA77}" destId="{A662628A-FD12-774D-8767-7AF6336F177B}" srcOrd="0" destOrd="4" presId="urn:microsoft.com/office/officeart/2009/3/layout/DescendingProcess"/>
    <dgm:cxn modelId="{F8F00962-55A9-CF45-97D9-166594DE242B}" srcId="{684FC83F-2B48-1442-8ADE-432CFCFD0F40}" destId="{D16FA23E-E2BF-5846-9C68-46D83820C5DA}" srcOrd="1" destOrd="0" parTransId="{99AB905D-53E9-8542-BD9D-AA1C255FD0C1}" sibTransId="{8E75E14F-F4B6-7840-ACFD-F38C0F2CA1AF}"/>
    <dgm:cxn modelId="{D4182BFC-E695-A647-A80B-7F371D09A1C0}" srcId="{CBE1E0DD-411A-BB4A-BA02-D10FDF8E9C50}" destId="{FB11AE16-45E8-524E-8BB4-F45DFDD27144}" srcOrd="5" destOrd="0" parTransId="{0EE75807-5EAB-2E48-9228-4180905091ED}" sibTransId="{371CCD7F-13EF-9344-9B4A-1663897D832D}"/>
    <dgm:cxn modelId="{42C833B9-EF42-1448-AE79-8DF891967312}" type="presOf" srcId="{C9576CDF-8CB0-1141-826E-15EDB26529B9}" destId="{0436CA12-4ADD-6044-853B-342073BA8D03}" srcOrd="0" destOrd="5" presId="urn:microsoft.com/office/officeart/2009/3/layout/DescendingProcess"/>
    <dgm:cxn modelId="{2B408072-DEFB-5B49-8AA3-C8D0911E0700}" srcId="{F77265C6-6EB7-364B-9B64-D0310A86D7B3}" destId="{9CC7C725-2574-BB4C-8DF0-C31EFD0A5B83}" srcOrd="0" destOrd="0" parTransId="{C83C01FC-84B7-FD43-8DA6-AAB59E526A74}" sibTransId="{457607DE-2702-0241-A362-1473DE265CE5}"/>
    <dgm:cxn modelId="{B8677385-1635-BA4A-B8F5-CCEC1BE16FDE}" type="presOf" srcId="{8D9F0B28-566B-8E4C-B23D-EFB897C09834}" destId="{A662628A-FD12-774D-8767-7AF6336F177B}" srcOrd="0" destOrd="5" presId="urn:microsoft.com/office/officeart/2009/3/layout/DescendingProcess"/>
    <dgm:cxn modelId="{35AD682D-FDCF-4D47-A02C-C4D8F2BA16A1}" type="presOf" srcId="{F50B182F-63FC-6847-9372-BDCB68ECDF64}" destId="{A66F30BE-34C6-D443-BAE9-3F48E7B7097D}" srcOrd="0" destOrd="0" presId="urn:microsoft.com/office/officeart/2009/3/layout/DescendingProcess"/>
    <dgm:cxn modelId="{53586B84-C3AE-8146-A1BB-F754E0B31632}" srcId="{0696DFA5-AD62-7642-9BE4-6983254EB434}" destId="{CBE1E0DD-411A-BB4A-BA02-D10FDF8E9C50}" srcOrd="2" destOrd="0" parTransId="{0E43DA3A-0065-7D4E-83D8-BF9909D80A9B}" sibTransId="{F16E54DE-B404-EE48-93F5-B8F287EA7EC7}"/>
    <dgm:cxn modelId="{AA620AB3-9496-A541-8628-17BC83D0E17A}" type="presOf" srcId="{684FC83F-2B48-1442-8ADE-432CFCFD0F40}" destId="{9BF55A31-DCAA-5248-802C-762642C72369}" srcOrd="0" destOrd="0" presId="urn:microsoft.com/office/officeart/2009/3/layout/DescendingProcess"/>
    <dgm:cxn modelId="{4F02B75B-94E6-0E43-B4AB-3B4341321D19}" srcId="{95C0C0CD-E523-244A-A510-2823C779E220}" destId="{D4452723-6E5E-1F4D-9FB5-AB800CB6FED0}" srcOrd="5" destOrd="0" parTransId="{F9D8B08F-17A5-EA47-AD01-31DDF6CE2F48}" sibTransId="{BA9987E0-9A36-0F41-9AEE-097D7D30D051}"/>
    <dgm:cxn modelId="{02BF894D-AB59-A940-B894-533A7588972C}" srcId="{99AB79E9-91F1-4546-88F4-BF63D2AD07A4}" destId="{C9576CDF-8CB0-1141-826E-15EDB26529B9}" srcOrd="4" destOrd="0" parTransId="{90E08900-85F8-294A-9A1A-922EDAED8190}" sibTransId="{E0400FDD-2755-8342-94B5-16F6E5390AEB}"/>
    <dgm:cxn modelId="{52A136D5-B970-9248-A1E2-A8F67367D7B4}" srcId="{95C0C0CD-E523-244A-A510-2823C779E220}" destId="{8D9F0B28-566B-8E4C-B23D-EFB897C09834}" srcOrd="4" destOrd="0" parTransId="{60B618E9-C04F-9B47-AF6F-B02DD3BBCE16}" sibTransId="{16F3EA4A-0685-CB4B-8EF6-D3E284F02D43}"/>
    <dgm:cxn modelId="{0FD11801-2561-FA4C-95F0-AE397887B5DE}" type="presOf" srcId="{0696DFA5-AD62-7642-9BE4-6983254EB434}" destId="{BA610A57-8849-B84D-8874-6805A1E373D0}" srcOrd="0" destOrd="0" presId="urn:microsoft.com/office/officeart/2009/3/layout/DescendingProcess"/>
    <dgm:cxn modelId="{AF373EE8-D0AA-FA47-9440-DBE7F90B8583}" type="presOf" srcId="{21A945D3-BAD6-154B-A669-B0B073A32604}" destId="{0436CA12-4ADD-6044-853B-342073BA8D03}" srcOrd="0" destOrd="7" presId="urn:microsoft.com/office/officeart/2009/3/layout/DescendingProcess"/>
    <dgm:cxn modelId="{167F8F20-4094-6C49-AC5F-2E83352F4CB3}" type="presOf" srcId="{0265970A-FF54-244E-9F48-B3E42C5BE665}" destId="{8167342C-6FD2-B643-800C-BF0072222B49}" srcOrd="0" destOrd="2" presId="urn:microsoft.com/office/officeart/2009/3/layout/DescendingProcess"/>
    <dgm:cxn modelId="{CB1C3D13-18B5-2A45-A9A4-F678DA87FAC2}" type="presOf" srcId="{950C6CE1-42D7-5F4D-BE27-D3EA7011AA02}" destId="{0436CA12-4ADD-6044-853B-342073BA8D03}" srcOrd="0" destOrd="1" presId="urn:microsoft.com/office/officeart/2009/3/layout/DescendingProcess"/>
    <dgm:cxn modelId="{14D7EA47-8DFA-844F-90C1-CCF7EB5AD9C3}" type="presOf" srcId="{120BD08D-9F1C-3F47-944F-B75922594043}" destId="{D51E476E-7F44-2448-AF84-073A701DACC7}" srcOrd="0" destOrd="5" presId="urn:microsoft.com/office/officeart/2009/3/layout/DescendingProcess"/>
    <dgm:cxn modelId="{1AA6D307-DC1E-9D41-827B-A728F6F4D523}" srcId="{95C0C0CD-E523-244A-A510-2823C779E220}" destId="{DB37D2BF-65BD-F849-8C43-1F9078F74C38}" srcOrd="2" destOrd="0" parTransId="{B95A7465-284E-CD46-BEE9-18702D48B009}" sibTransId="{FBD52BCC-9169-9540-A8C8-DCC6D2314C65}"/>
    <dgm:cxn modelId="{EDDE5AA9-DD4B-B740-A5FD-7D7784543B03}" srcId="{CBE1E0DD-411A-BB4A-BA02-D10FDF8E9C50}" destId="{F877B875-1C04-5C46-AAAD-5A164E9DBE7E}" srcOrd="1" destOrd="0" parTransId="{987979C7-57C6-5941-B518-2EDB1914908C}" sibTransId="{CAE5FE2B-304D-E04B-A85D-1843CAFD8577}"/>
    <dgm:cxn modelId="{0E91ED03-8812-F04C-8395-A6225761D4DF}" srcId="{95C0C0CD-E523-244A-A510-2823C779E220}" destId="{E8DC3A08-490F-D148-890A-BA6F8165CA77}" srcOrd="3" destOrd="0" parTransId="{3CF529F2-10CE-F34E-89C5-418DC94281FE}" sibTransId="{C555F1EF-5A13-A44D-AE0E-7B0E17F082F2}"/>
    <dgm:cxn modelId="{CACFFFA3-C980-9942-87F3-033EF9BD01F8}" srcId="{95C0C0CD-E523-244A-A510-2823C779E220}" destId="{40FB137F-96CF-8245-AC54-A484EA6F2224}" srcOrd="1" destOrd="0" parTransId="{2E97DCDD-6AA8-F64C-ACEF-B59A3EBAC63A}" sibTransId="{8ECCE31E-A60D-E746-9DCC-A7A82198F587}"/>
    <dgm:cxn modelId="{AA464FFD-FFEB-EB44-AF86-7019F9168C23}" type="presOf" srcId="{97CD0AFE-59F7-F042-89A7-A9A7C3B67511}" destId="{9BF55A31-DCAA-5248-802C-762642C72369}" srcOrd="0" destOrd="1" presId="urn:microsoft.com/office/officeart/2009/3/layout/DescendingProcess"/>
    <dgm:cxn modelId="{0E1AD738-0BDC-CB49-BA11-4C3929AE1E24}" srcId="{99AB79E9-91F1-4546-88F4-BF63D2AD07A4}" destId="{3588D677-F227-D843-9965-313978B9AF56}" srcOrd="3" destOrd="0" parTransId="{7260B2C2-F053-2646-AFDA-E43BD38D4477}" sibTransId="{3A3C6734-4B8B-AD40-B26E-DEAED34217DB}"/>
    <dgm:cxn modelId="{FCCF6609-7801-A74F-93CB-99EC33B7477A}" type="presOf" srcId="{3722E00D-31BE-3B4C-9913-502F228E1151}" destId="{9E3B9E67-DAF5-C548-BB1E-A7FEA8B28E3A}" srcOrd="0" destOrd="0" presId="urn:microsoft.com/office/officeart/2009/3/layout/DescendingProcess"/>
    <dgm:cxn modelId="{E8CCEDC0-FA00-E54B-82C3-31E8AD3A34D7}" type="presOf" srcId="{BF3A5176-6742-4D4B-91E9-F93E6AA55B9B}" destId="{D51E476E-7F44-2448-AF84-073A701DACC7}" srcOrd="0" destOrd="3" presId="urn:microsoft.com/office/officeart/2009/3/layout/DescendingProcess"/>
    <dgm:cxn modelId="{14D3C1C7-C0E6-AB45-A7D6-604902B1897A}" type="presOf" srcId="{F877B875-1C04-5C46-AAAD-5A164E9DBE7E}" destId="{D51E476E-7F44-2448-AF84-073A701DACC7}" srcOrd="0" destOrd="2" presId="urn:microsoft.com/office/officeart/2009/3/layout/DescendingProcess"/>
    <dgm:cxn modelId="{ED9273C5-ADEF-9241-8CF5-84BDAAF06BC1}" type="presOf" srcId="{8D49BAC1-1394-B442-AB4A-387CAE14F776}" destId="{D51E476E-7F44-2448-AF84-073A701DACC7}" srcOrd="0" destOrd="1" presId="urn:microsoft.com/office/officeart/2009/3/layout/DescendingProcess"/>
    <dgm:cxn modelId="{18940832-7D40-E24B-A9CF-64602BCCBA53}" srcId="{CBE1E0DD-411A-BB4A-BA02-D10FDF8E9C50}" destId="{8038C66B-7038-1248-8A0D-7663372307DA}" srcOrd="3" destOrd="0" parTransId="{66279765-6B0A-FF4E-8C36-594E2A90FDA1}" sibTransId="{715D6A07-6AF3-6849-BC76-EF6D3AA075D9}"/>
    <dgm:cxn modelId="{C61992A3-5973-194F-808D-0095D7408582}" type="presOf" srcId="{9CC7C725-2574-BB4C-8DF0-C31EFD0A5B83}" destId="{4334B736-0DAB-3544-9F91-4A1ADED99921}" srcOrd="0" destOrd="1" presId="urn:microsoft.com/office/officeart/2009/3/layout/DescendingProcess"/>
    <dgm:cxn modelId="{24118E42-B954-404C-8EB7-2F25FD99DD5D}" type="presOf" srcId="{97286BE2-32A2-4441-B108-CC17303AF955}" destId="{D51E476E-7F44-2448-AF84-073A701DACC7}" srcOrd="0" destOrd="7" presId="urn:microsoft.com/office/officeart/2009/3/layout/DescendingProcess"/>
    <dgm:cxn modelId="{1525F6F2-5D26-CE4E-B337-892AA4FB331A}" type="presOf" srcId="{CBE1E0DD-411A-BB4A-BA02-D10FDF8E9C50}" destId="{D51E476E-7F44-2448-AF84-073A701DACC7}" srcOrd="0" destOrd="0" presId="urn:microsoft.com/office/officeart/2009/3/layout/DescendingProcess"/>
    <dgm:cxn modelId="{542155A0-132B-5F4D-B395-78FEBA983445}" srcId="{CBE1E0DD-411A-BB4A-BA02-D10FDF8E9C50}" destId="{8D49BAC1-1394-B442-AB4A-387CAE14F776}" srcOrd="0" destOrd="0" parTransId="{1E0BBA8B-CA81-2C42-BB3E-22D45D0AB60B}" sibTransId="{E549598A-029F-7642-B302-A62DBAFF9556}"/>
    <dgm:cxn modelId="{5CBFE77C-30C2-A243-AA9A-567236B595A1}" srcId="{0696DFA5-AD62-7642-9BE4-6983254EB434}" destId="{20FA29D3-5D74-8540-994E-25D1A8A566D1}" srcOrd="5" destOrd="0" parTransId="{461860CD-4D6F-E84D-9CF6-3B11CEA048B6}" sibTransId="{E1132213-9C0D-FD4E-BEB6-2CCC02A8565B}"/>
    <dgm:cxn modelId="{E97B629C-1F7B-4E4F-A4BE-08C10E4DD321}" type="presOf" srcId="{ECA399B7-4007-DF43-A7E2-2062CD7640A5}" destId="{0436CA12-4ADD-6044-853B-342073BA8D03}" srcOrd="0" destOrd="3" presId="urn:microsoft.com/office/officeart/2009/3/layout/DescendingProcess"/>
    <dgm:cxn modelId="{CCCCCC2D-E38A-2443-B23F-930F77752A37}" srcId="{F77265C6-6EB7-364B-9B64-D0310A86D7B3}" destId="{F850D1FF-A64E-9A40-B6E8-3CE1449566C6}" srcOrd="1" destOrd="0" parTransId="{606E4F6F-B51A-3648-9529-B535C8806D5A}" sibTransId="{42A94FBB-3BDC-914B-B808-6C98127CD7C3}"/>
    <dgm:cxn modelId="{D58BB3E8-61EB-AD44-9A98-A883FEC528DA}" srcId="{684FC83F-2B48-1442-8ADE-432CFCFD0F40}" destId="{97CD0AFE-59F7-F042-89A7-A9A7C3B67511}" srcOrd="0" destOrd="0" parTransId="{CA12E0A9-4B63-6344-A531-39543AADCE06}" sibTransId="{62D0F807-821A-8D49-9E06-ABC86C8C5126}"/>
    <dgm:cxn modelId="{8D965591-303A-614C-8A28-03C4B62536BB}" type="presOf" srcId="{7BA07F7D-30F9-544A-A111-397DC462E637}" destId="{0436CA12-4ADD-6044-853B-342073BA8D03}" srcOrd="0" destOrd="2" presId="urn:microsoft.com/office/officeart/2009/3/layout/DescendingProcess"/>
    <dgm:cxn modelId="{C2729F04-BD1A-5542-856C-EAA6AE96824D}" srcId="{20FA29D3-5D74-8540-994E-25D1A8A566D1}" destId="{29BC762D-BB66-7B45-AF92-DE24E3E268EA}" srcOrd="2" destOrd="0" parTransId="{77F8505B-4CDB-924F-99D5-5D709A346CEA}" sibTransId="{6EAC36A0-40AF-1448-9128-E0A319246B94}"/>
    <dgm:cxn modelId="{CE6CB314-71F2-3947-8366-4BAB481FFE74}" type="presOf" srcId="{D16FA23E-E2BF-5846-9C68-46D83820C5DA}" destId="{9BF55A31-DCAA-5248-802C-762642C72369}" srcOrd="0" destOrd="2" presId="urn:microsoft.com/office/officeart/2009/3/layout/DescendingProcess"/>
    <dgm:cxn modelId="{7CB8EA2A-3525-FD41-BBA6-A7088F768324}" type="presOf" srcId="{79F0D55C-C0F4-4442-9C86-A9C9864F4A76}" destId="{0436CA12-4ADD-6044-853B-342073BA8D03}" srcOrd="0" destOrd="6" presId="urn:microsoft.com/office/officeart/2009/3/layout/DescendingProcess"/>
    <dgm:cxn modelId="{542A91BF-243E-9A4E-82F1-A051280E969E}" type="presOf" srcId="{95C0C0CD-E523-244A-A510-2823C779E220}" destId="{A662628A-FD12-774D-8767-7AF6336F177B}" srcOrd="0" destOrd="0" presId="urn:microsoft.com/office/officeart/2009/3/layout/DescendingProcess"/>
    <dgm:cxn modelId="{67509C80-C361-114D-81EE-CE5B82EE72FF}" srcId="{99AB79E9-91F1-4546-88F4-BF63D2AD07A4}" destId="{7BA07F7D-30F9-544A-A111-397DC462E637}" srcOrd="1" destOrd="0" parTransId="{F4EB2F31-01DE-2C48-8A11-18C97DBB0B9F}" sibTransId="{44D30124-EDBB-1040-99AA-2125A37CDA2C}"/>
    <dgm:cxn modelId="{E65480DA-E217-FB47-98B9-A5745E8842BE}" type="presOf" srcId="{29BC762D-BB66-7B45-AF92-DE24E3E268EA}" destId="{8167342C-6FD2-B643-800C-BF0072222B49}" srcOrd="0" destOrd="3" presId="urn:microsoft.com/office/officeart/2009/3/layout/DescendingProcess"/>
    <dgm:cxn modelId="{70FA1FD2-CA5B-2C40-B02A-1A5FC21184E2}" srcId="{95C0C0CD-E523-244A-A510-2823C779E220}" destId="{118B2505-8A56-EB42-8F0B-F1E632A22A91}" srcOrd="0" destOrd="0" parTransId="{00C10B3E-4752-7648-AD1C-BD6D7B646F6C}" sibTransId="{FAD145F7-DBF3-E14E-AC4D-EC706E28F1A2}"/>
    <dgm:cxn modelId="{A67B8AA2-8B6A-1A46-BAC4-19851C322E2A}" type="presOf" srcId="{118B2505-8A56-EB42-8F0B-F1E632A22A91}" destId="{A662628A-FD12-774D-8767-7AF6336F177B}" srcOrd="0" destOrd="1" presId="urn:microsoft.com/office/officeart/2009/3/layout/DescendingProcess"/>
    <dgm:cxn modelId="{0DC239B8-4FCB-C342-9086-FBE7B36536DA}" type="presOf" srcId="{3588D677-F227-D843-9965-313978B9AF56}" destId="{0436CA12-4ADD-6044-853B-342073BA8D03}" srcOrd="0" destOrd="4" presId="urn:microsoft.com/office/officeart/2009/3/layout/DescendingProcess"/>
    <dgm:cxn modelId="{DCE0CCFD-44C0-174E-83BC-EAC9C9437ED9}" type="presOf" srcId="{FB11AE16-45E8-524E-8BB4-F45DFDD27144}" destId="{D51E476E-7F44-2448-AF84-073A701DACC7}" srcOrd="0" destOrd="6" presId="urn:microsoft.com/office/officeart/2009/3/layout/DescendingProcess"/>
    <dgm:cxn modelId="{1FDEDFAC-5A7E-7F49-8E34-44B17DC85210}" srcId="{CBE1E0DD-411A-BB4A-BA02-D10FDF8E9C50}" destId="{97286BE2-32A2-4441-B108-CC17303AF955}" srcOrd="6" destOrd="0" parTransId="{4E424BCC-9D65-C246-BD8A-C0B1ABD1F152}" sibTransId="{38504A8E-FAA8-A54C-A017-2D293727C116}"/>
    <dgm:cxn modelId="{2E2DD23D-4111-B346-8682-088A05B5AB53}" type="presOf" srcId="{DB37D2BF-65BD-F849-8C43-1F9078F74C38}" destId="{A662628A-FD12-774D-8767-7AF6336F177B}" srcOrd="0" destOrd="3" presId="urn:microsoft.com/office/officeart/2009/3/layout/DescendingProcess"/>
    <dgm:cxn modelId="{7EFEDC15-02AF-6B41-B39B-93A638EC4C67}" type="presOf" srcId="{6337509A-6E45-7C4F-9C0F-83680A6356B3}" destId="{8167342C-6FD2-B643-800C-BF0072222B49}" srcOrd="0" destOrd="1" presId="urn:microsoft.com/office/officeart/2009/3/layout/DescendingProcess"/>
    <dgm:cxn modelId="{76C0C471-1D9D-8D48-9D20-D557B69291C8}" srcId="{684FC83F-2B48-1442-8ADE-432CFCFD0F40}" destId="{0C76F441-3BC4-6F46-B24F-D713F3FC6AD1}" srcOrd="2" destOrd="0" parTransId="{6368C8AF-2360-3348-91CB-6C0DD1F5CEA0}" sibTransId="{6F736308-EC23-F440-B9BA-01D5B355D9B6}"/>
    <dgm:cxn modelId="{4455180F-045B-AD43-864D-D87BE0FCA14A}" srcId="{20FA29D3-5D74-8540-994E-25D1A8A566D1}" destId="{0265970A-FF54-244E-9F48-B3E42C5BE665}" srcOrd="1" destOrd="0" parTransId="{ABD6955E-5C17-4148-B4F9-02FE0A1471AE}" sibTransId="{BBC46217-C642-F241-8E6F-14A0B6A3FC06}"/>
    <dgm:cxn modelId="{FD994815-962F-794A-85E9-2F21731AAE28}" srcId="{99AB79E9-91F1-4546-88F4-BF63D2AD07A4}" destId="{21A945D3-BAD6-154B-A669-B0B073A32604}" srcOrd="6" destOrd="0" parTransId="{62A9DEFE-E9F8-CA45-9DB6-2366957961FF}" sibTransId="{6B9740F2-E494-EB4E-A8D0-1CE01B0A6EA5}"/>
    <dgm:cxn modelId="{983E4725-89AE-DF4F-BF96-CD5E2CE9BF2B}" type="presOf" srcId="{F77265C6-6EB7-364B-9B64-D0310A86D7B3}" destId="{4334B736-0DAB-3544-9F91-4A1ADED99921}" srcOrd="0" destOrd="0" presId="urn:microsoft.com/office/officeart/2009/3/layout/DescendingProcess"/>
    <dgm:cxn modelId="{DC5AFC4F-9780-714B-BC69-BC45F6ACE239}" srcId="{0696DFA5-AD62-7642-9BE4-6983254EB434}" destId="{99AB79E9-91F1-4546-88F4-BF63D2AD07A4}" srcOrd="4" destOrd="0" parTransId="{FE7B1645-73DE-4447-98AE-08A773E10839}" sibTransId="{F50B182F-63FC-6847-9372-BDCB68ECDF64}"/>
    <dgm:cxn modelId="{56FB6C78-D4BE-E049-A501-3D43D565077E}" type="presOf" srcId="{8038C66B-7038-1248-8A0D-7663372307DA}" destId="{D51E476E-7F44-2448-AF84-073A701DACC7}" srcOrd="0" destOrd="4" presId="urn:microsoft.com/office/officeart/2009/3/layout/DescendingProcess"/>
    <dgm:cxn modelId="{F8EBAE96-D5B0-7C42-9525-E67A0040E202}" srcId="{0696DFA5-AD62-7642-9BE4-6983254EB434}" destId="{F77265C6-6EB7-364B-9B64-D0310A86D7B3}" srcOrd="0" destOrd="0" parTransId="{11689FF2-3AEC-8B41-BA49-BAB3A5C75CF5}" sibTransId="{5AAF16F2-6249-734B-9009-FE74DB1550D1}"/>
    <dgm:cxn modelId="{16787758-EEF6-AB48-BEAB-997429EFA725}" type="presOf" srcId="{D4452723-6E5E-1F4D-9FB5-AB800CB6FED0}" destId="{A662628A-FD12-774D-8767-7AF6336F177B}" srcOrd="0" destOrd="6" presId="urn:microsoft.com/office/officeart/2009/3/layout/DescendingProcess"/>
    <dgm:cxn modelId="{FE292214-7661-3043-8542-80EA990FDBA9}" srcId="{20FA29D3-5D74-8540-994E-25D1A8A566D1}" destId="{6337509A-6E45-7C4F-9C0F-83680A6356B3}" srcOrd="0" destOrd="0" parTransId="{BF05865A-BFCE-004A-A91C-9D2C0B33F103}" sibTransId="{6CA30DB8-E6FE-784D-9136-999E189AEFEC}"/>
    <dgm:cxn modelId="{D999AC56-5770-8E48-AD94-E3D4B9982438}" type="presOf" srcId="{F850D1FF-A64E-9A40-B6E8-3CE1449566C6}" destId="{4334B736-0DAB-3544-9F91-4A1ADED99921}" srcOrd="0" destOrd="2" presId="urn:microsoft.com/office/officeart/2009/3/layout/DescendingProcess"/>
    <dgm:cxn modelId="{AF62E81C-A465-5949-9E5A-76883F552005}" srcId="{0696DFA5-AD62-7642-9BE4-6983254EB434}" destId="{95C0C0CD-E523-244A-A510-2823C779E220}" srcOrd="3" destOrd="0" parTransId="{A0B424D1-74CA-AF4E-A6F8-17D528416623}" sibTransId="{3722E00D-31BE-3B4C-9913-502F228E1151}"/>
    <dgm:cxn modelId="{4C746258-B9DD-D346-AA7C-754958C8E6FC}" srcId="{99AB79E9-91F1-4546-88F4-BF63D2AD07A4}" destId="{ECA399B7-4007-DF43-A7E2-2062CD7640A5}" srcOrd="2" destOrd="0" parTransId="{F76F21CD-C4BA-5847-B9AA-80F251368FD3}" sibTransId="{CEE3DE54-5259-AD40-BD70-D3E0BC9FFC58}"/>
    <dgm:cxn modelId="{E7969C56-D1B5-FB4C-88F7-1D3A576732CC}" type="presOf" srcId="{40FB137F-96CF-8245-AC54-A484EA6F2224}" destId="{A662628A-FD12-774D-8767-7AF6336F177B}" srcOrd="0" destOrd="2" presId="urn:microsoft.com/office/officeart/2009/3/layout/DescendingProcess"/>
    <dgm:cxn modelId="{17A6A5D9-A365-4C4D-98C1-AC3850FB47B9}" srcId="{CBE1E0DD-411A-BB4A-BA02-D10FDF8E9C50}" destId="{120BD08D-9F1C-3F47-944F-B75922594043}" srcOrd="4" destOrd="0" parTransId="{8EBF5899-3792-464A-8389-074E3A6597ED}" sibTransId="{3C33A8E2-8810-E240-B1D3-C44849541FF7}"/>
    <dgm:cxn modelId="{39DAAF5D-4FF6-994B-B337-AAF0EDD2E657}" type="presOf" srcId="{20FA29D3-5D74-8540-994E-25D1A8A566D1}" destId="{8167342C-6FD2-B643-800C-BF0072222B49}" srcOrd="0" destOrd="0" presId="urn:microsoft.com/office/officeart/2009/3/layout/DescendingProcess"/>
    <dgm:cxn modelId="{E8267A15-70AA-B448-B05E-402521746AF4}" type="presOf" srcId="{F16E54DE-B404-EE48-93F5-B8F287EA7EC7}" destId="{CCFBAE0E-451A-1144-8719-AD1A8C3E65FE}" srcOrd="0" destOrd="0" presId="urn:microsoft.com/office/officeart/2009/3/layout/DescendingProcess"/>
    <dgm:cxn modelId="{CDA01B8B-8E16-5F45-ACDD-F006DA77ADBC}" type="presOf" srcId="{99AB79E9-91F1-4546-88F4-BF63D2AD07A4}" destId="{0436CA12-4ADD-6044-853B-342073BA8D03}" srcOrd="0" destOrd="0" presId="urn:microsoft.com/office/officeart/2009/3/layout/DescendingProcess"/>
    <dgm:cxn modelId="{41FBB1BE-862B-8142-B880-7E7A963F51C4}" type="presOf" srcId="{0C76F441-3BC4-6F46-B24F-D713F3FC6AD1}" destId="{9BF55A31-DCAA-5248-802C-762642C72369}" srcOrd="0" destOrd="3" presId="urn:microsoft.com/office/officeart/2009/3/layout/DescendingProcess"/>
    <dgm:cxn modelId="{16215F40-9BFA-5E43-82A9-59DD2B4023A5}" srcId="{99AB79E9-91F1-4546-88F4-BF63D2AD07A4}" destId="{79F0D55C-C0F4-4442-9C86-A9C9864F4A76}" srcOrd="5" destOrd="0" parTransId="{A2F9F3BE-7540-BB43-8AC6-81BD8BCEDD56}" sibTransId="{7F95C9BE-EC46-CB4F-A7A9-EA1D9710205A}"/>
    <dgm:cxn modelId="{478D1B47-4D2F-AF4A-BBD5-09051A690D6F}" srcId="{CBE1E0DD-411A-BB4A-BA02-D10FDF8E9C50}" destId="{BF3A5176-6742-4D4B-91E9-F93E6AA55B9B}" srcOrd="2" destOrd="0" parTransId="{E29AD90B-9907-3044-B67A-4AABF9340E4E}" sibTransId="{FC5801B6-4543-9C47-A2EC-C43C44430968}"/>
    <dgm:cxn modelId="{559EDE0B-7612-AF4C-9261-2DFD3A75DB1F}" srcId="{0696DFA5-AD62-7642-9BE4-6983254EB434}" destId="{684FC83F-2B48-1442-8ADE-432CFCFD0F40}" srcOrd="1" destOrd="0" parTransId="{BF660F59-633D-7141-8285-D3603FD22257}" sibTransId="{138DE67E-AE4A-294E-9AA3-70B315FC30F5}"/>
    <dgm:cxn modelId="{7F58A63F-AE12-3E47-BB85-22BDF43134F3}" type="presParOf" srcId="{BA610A57-8849-B84D-8874-6805A1E373D0}" destId="{68378F25-18A4-CA49-84F4-55E87C615A19}" srcOrd="0" destOrd="0" presId="urn:microsoft.com/office/officeart/2009/3/layout/DescendingProcess"/>
    <dgm:cxn modelId="{FC9D6BC5-94EA-9C43-A10E-6CC0F742ABC9}" type="presParOf" srcId="{BA610A57-8849-B84D-8874-6805A1E373D0}" destId="{4334B736-0DAB-3544-9F91-4A1ADED99921}" srcOrd="1" destOrd="0" presId="urn:microsoft.com/office/officeart/2009/3/layout/DescendingProcess"/>
    <dgm:cxn modelId="{4FC67616-0DCB-304F-A8B9-8A4CB3646807}" type="presParOf" srcId="{BA610A57-8849-B84D-8874-6805A1E373D0}" destId="{9BF55A31-DCAA-5248-802C-762642C72369}" srcOrd="2" destOrd="0" presId="urn:microsoft.com/office/officeart/2009/3/layout/DescendingProcess"/>
    <dgm:cxn modelId="{73A8DC46-2E98-F946-BEA3-91BB1F554582}" type="presParOf" srcId="{BA610A57-8849-B84D-8874-6805A1E373D0}" destId="{5E06A5DF-5D1E-334A-B67B-3C63E1ED0F6E}" srcOrd="3" destOrd="0" presId="urn:microsoft.com/office/officeart/2009/3/layout/DescendingProcess"/>
    <dgm:cxn modelId="{B6D040CB-9E9B-9349-B6DC-5646A786B03C}" type="presParOf" srcId="{5E06A5DF-5D1E-334A-B67B-3C63E1ED0F6E}" destId="{27251AA4-9490-6449-89D7-77EE8456D656}" srcOrd="0" destOrd="0" presId="urn:microsoft.com/office/officeart/2009/3/layout/DescendingProcess"/>
    <dgm:cxn modelId="{D2FBA630-D619-AB4C-BE9F-1E03D5E2E730}" type="presParOf" srcId="{BA610A57-8849-B84D-8874-6805A1E373D0}" destId="{D51E476E-7F44-2448-AF84-073A701DACC7}" srcOrd="4" destOrd="0" presId="urn:microsoft.com/office/officeart/2009/3/layout/DescendingProcess"/>
    <dgm:cxn modelId="{FB4D3D84-97D2-EB4D-AB8E-411C9DC74CCD}" type="presParOf" srcId="{BA610A57-8849-B84D-8874-6805A1E373D0}" destId="{890ABFFE-58FD-A743-B92E-B291CFB11EA3}" srcOrd="5" destOrd="0" presId="urn:microsoft.com/office/officeart/2009/3/layout/DescendingProcess"/>
    <dgm:cxn modelId="{D370AC1F-730E-5642-8EBB-79276B355061}" type="presParOf" srcId="{890ABFFE-58FD-A743-B92E-B291CFB11EA3}" destId="{CCFBAE0E-451A-1144-8719-AD1A8C3E65FE}" srcOrd="0" destOrd="0" presId="urn:microsoft.com/office/officeart/2009/3/layout/DescendingProcess"/>
    <dgm:cxn modelId="{BAF07AF9-779C-D04C-92BC-EC043D2159F3}" type="presParOf" srcId="{BA610A57-8849-B84D-8874-6805A1E373D0}" destId="{A662628A-FD12-774D-8767-7AF6336F177B}" srcOrd="6" destOrd="0" presId="urn:microsoft.com/office/officeart/2009/3/layout/DescendingProcess"/>
    <dgm:cxn modelId="{D724B460-69A6-0148-83B9-BDF0BA75451D}" type="presParOf" srcId="{BA610A57-8849-B84D-8874-6805A1E373D0}" destId="{B18DFA54-B861-7347-BF05-4525F8F90B87}" srcOrd="7" destOrd="0" presId="urn:microsoft.com/office/officeart/2009/3/layout/DescendingProcess"/>
    <dgm:cxn modelId="{CBFFDD52-2F05-E046-8A0C-124ECF90EC9E}" type="presParOf" srcId="{B18DFA54-B861-7347-BF05-4525F8F90B87}" destId="{9E3B9E67-DAF5-C548-BB1E-A7FEA8B28E3A}" srcOrd="0" destOrd="0" presId="urn:microsoft.com/office/officeart/2009/3/layout/DescendingProcess"/>
    <dgm:cxn modelId="{29AFE482-FD4A-644A-B213-0E7810AFE114}" type="presParOf" srcId="{BA610A57-8849-B84D-8874-6805A1E373D0}" destId="{0436CA12-4ADD-6044-853B-342073BA8D03}" srcOrd="8" destOrd="0" presId="urn:microsoft.com/office/officeart/2009/3/layout/DescendingProcess"/>
    <dgm:cxn modelId="{2EC07AF3-E77B-4643-A00F-57612980D814}" type="presParOf" srcId="{BA610A57-8849-B84D-8874-6805A1E373D0}" destId="{B9FFA445-0406-B048-96C2-49BA3925016C}" srcOrd="9" destOrd="0" presId="urn:microsoft.com/office/officeart/2009/3/layout/DescendingProcess"/>
    <dgm:cxn modelId="{CB73B84F-9C7C-C148-A6B7-1722387FBB06}" type="presParOf" srcId="{B9FFA445-0406-B048-96C2-49BA3925016C}" destId="{A66F30BE-34C6-D443-BAE9-3F48E7B7097D}" srcOrd="0" destOrd="0" presId="urn:microsoft.com/office/officeart/2009/3/layout/DescendingProcess"/>
    <dgm:cxn modelId="{B1C0A496-E4EE-2946-A138-9ADF5E0BAED7}" type="presParOf" srcId="{BA610A57-8849-B84D-8874-6805A1E373D0}" destId="{8167342C-6FD2-B643-800C-BF0072222B49}"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6DFA5-AD62-7642-9BE4-6983254EB434}" type="doc">
      <dgm:prSet loTypeId="urn:microsoft.com/office/officeart/2009/3/layout/DescendingProcess" loCatId="" qsTypeId="urn:microsoft.com/office/officeart/2005/8/quickstyle/simple3" qsCatId="simple" csTypeId="urn:microsoft.com/office/officeart/2005/8/colors/accent4_2" csCatId="accent4" phldr="1"/>
      <dgm:spPr/>
      <dgm:t>
        <a:bodyPr/>
        <a:lstStyle/>
        <a:p>
          <a:endParaRPr lang="en-US"/>
        </a:p>
      </dgm:t>
    </dgm:pt>
    <dgm:pt modelId="{F77265C6-6EB7-364B-9B64-D0310A86D7B3}">
      <dgm:prSet phldrT="[Text]" custT="1"/>
      <dgm:spPr/>
      <dgm:t>
        <a:bodyPr/>
        <a:lstStyle/>
        <a:p>
          <a:r>
            <a:rPr lang="en-US" sz="1400" b="1" dirty="0" smtClean="0"/>
            <a:t>2012</a:t>
          </a:r>
          <a:endParaRPr lang="en-US" sz="1400" b="1" dirty="0"/>
        </a:p>
      </dgm:t>
    </dgm:pt>
    <dgm:pt modelId="{11689FF2-3AEC-8B41-BA49-BAB3A5C75CF5}" type="parTrans" cxnId="{F8EBAE96-D5B0-7C42-9525-E67A0040E202}">
      <dgm:prSet/>
      <dgm:spPr/>
      <dgm:t>
        <a:bodyPr/>
        <a:lstStyle/>
        <a:p>
          <a:endParaRPr lang="en-US"/>
        </a:p>
      </dgm:t>
    </dgm:pt>
    <dgm:pt modelId="{5AAF16F2-6249-734B-9009-FE74DB1550D1}" type="sibTrans" cxnId="{F8EBAE96-D5B0-7C42-9525-E67A0040E202}">
      <dgm:prSet/>
      <dgm:spPr/>
      <dgm:t>
        <a:bodyPr/>
        <a:lstStyle/>
        <a:p>
          <a:endParaRPr lang="en-US"/>
        </a:p>
      </dgm:t>
    </dgm:pt>
    <dgm:pt modelId="{684FC83F-2B48-1442-8ADE-432CFCFD0F40}">
      <dgm:prSet phldrT="[Text]" custT="1"/>
      <dgm:spPr/>
      <dgm:t>
        <a:bodyPr/>
        <a:lstStyle/>
        <a:p>
          <a:r>
            <a:rPr lang="en-US" sz="1400" b="1" dirty="0" smtClean="0"/>
            <a:t>2013</a:t>
          </a:r>
          <a:endParaRPr lang="en-US" sz="1400" b="1" dirty="0"/>
        </a:p>
      </dgm:t>
    </dgm:pt>
    <dgm:pt modelId="{BF660F59-633D-7141-8285-D3603FD22257}" type="parTrans" cxnId="{559EDE0B-7612-AF4C-9261-2DFD3A75DB1F}">
      <dgm:prSet/>
      <dgm:spPr/>
      <dgm:t>
        <a:bodyPr/>
        <a:lstStyle/>
        <a:p>
          <a:endParaRPr lang="en-US"/>
        </a:p>
      </dgm:t>
    </dgm:pt>
    <dgm:pt modelId="{138DE67E-AE4A-294E-9AA3-70B315FC30F5}" type="sibTrans" cxnId="{559EDE0B-7612-AF4C-9261-2DFD3A75DB1F}">
      <dgm:prSet/>
      <dgm:spPr/>
      <dgm:t>
        <a:bodyPr/>
        <a:lstStyle/>
        <a:p>
          <a:endParaRPr lang="en-US"/>
        </a:p>
      </dgm:t>
    </dgm:pt>
    <dgm:pt modelId="{CBE1E0DD-411A-BB4A-BA02-D10FDF8E9C50}">
      <dgm:prSet phldrT="[Text]" custT="1"/>
      <dgm:spPr/>
      <dgm:t>
        <a:bodyPr/>
        <a:lstStyle/>
        <a:p>
          <a:r>
            <a:rPr lang="en-US" sz="1400" b="1" dirty="0" smtClean="0"/>
            <a:t>2014</a:t>
          </a:r>
          <a:endParaRPr lang="en-US" sz="1400" b="1" dirty="0"/>
        </a:p>
      </dgm:t>
    </dgm:pt>
    <dgm:pt modelId="{0E43DA3A-0065-7D4E-83D8-BF9909D80A9B}" type="parTrans" cxnId="{53586B84-C3AE-8146-A1BB-F754E0B31632}">
      <dgm:prSet/>
      <dgm:spPr/>
      <dgm:t>
        <a:bodyPr/>
        <a:lstStyle/>
        <a:p>
          <a:endParaRPr lang="en-US"/>
        </a:p>
      </dgm:t>
    </dgm:pt>
    <dgm:pt modelId="{F16E54DE-B404-EE48-93F5-B8F287EA7EC7}" type="sibTrans" cxnId="{53586B84-C3AE-8146-A1BB-F754E0B31632}">
      <dgm:prSet/>
      <dgm:spPr/>
      <dgm:t>
        <a:bodyPr/>
        <a:lstStyle/>
        <a:p>
          <a:endParaRPr lang="en-US"/>
        </a:p>
      </dgm:t>
    </dgm:pt>
    <dgm:pt modelId="{F877B875-1C04-5C46-AAAD-5A164E9DBE7E}">
      <dgm:prSet phldrT="[Text]" custT="1"/>
      <dgm:spPr/>
      <dgm:t>
        <a:bodyPr/>
        <a:lstStyle/>
        <a:p>
          <a:r>
            <a:rPr lang="en-US" sz="1400" dirty="0" smtClean="0"/>
            <a:t>Evidence report published</a:t>
          </a:r>
          <a:endParaRPr lang="en-US" sz="1400" dirty="0"/>
        </a:p>
      </dgm:t>
    </dgm:pt>
    <dgm:pt modelId="{987979C7-57C6-5941-B518-2EDB1914908C}" type="parTrans" cxnId="{EDDE5AA9-DD4B-B740-A5FD-7D7784543B03}">
      <dgm:prSet/>
      <dgm:spPr/>
      <dgm:t>
        <a:bodyPr/>
        <a:lstStyle/>
        <a:p>
          <a:endParaRPr lang="en-US"/>
        </a:p>
      </dgm:t>
    </dgm:pt>
    <dgm:pt modelId="{CAE5FE2B-304D-E04B-A85D-1843CAFD8577}" type="sibTrans" cxnId="{EDDE5AA9-DD4B-B740-A5FD-7D7784543B03}">
      <dgm:prSet/>
      <dgm:spPr/>
      <dgm:t>
        <a:bodyPr/>
        <a:lstStyle/>
        <a:p>
          <a:endParaRPr lang="en-US"/>
        </a:p>
      </dgm:t>
    </dgm:pt>
    <dgm:pt modelId="{95C0C0CD-E523-244A-A510-2823C779E220}">
      <dgm:prSet phldrT="[Text]" custT="1"/>
      <dgm:spPr/>
      <dgm:t>
        <a:bodyPr/>
        <a:lstStyle/>
        <a:p>
          <a:r>
            <a:rPr lang="en-US" sz="1400" b="1" dirty="0" smtClean="0"/>
            <a:t>2015</a:t>
          </a:r>
          <a:endParaRPr lang="en-US" sz="1400" b="1" dirty="0"/>
        </a:p>
      </dgm:t>
    </dgm:pt>
    <dgm:pt modelId="{A0B424D1-74CA-AF4E-A6F8-17D528416623}" type="parTrans" cxnId="{AF62E81C-A465-5949-9E5A-76883F552005}">
      <dgm:prSet/>
      <dgm:spPr/>
      <dgm:t>
        <a:bodyPr/>
        <a:lstStyle/>
        <a:p>
          <a:endParaRPr lang="en-US"/>
        </a:p>
      </dgm:t>
    </dgm:pt>
    <dgm:pt modelId="{3722E00D-31BE-3B4C-9913-502F228E1151}" type="sibTrans" cxnId="{AF62E81C-A465-5949-9E5A-76883F552005}">
      <dgm:prSet/>
      <dgm:spPr/>
      <dgm:t>
        <a:bodyPr/>
        <a:lstStyle/>
        <a:p>
          <a:endParaRPr lang="en-US"/>
        </a:p>
      </dgm:t>
    </dgm:pt>
    <dgm:pt modelId="{99AB79E9-91F1-4546-88F4-BF63D2AD07A4}">
      <dgm:prSet phldrT="[Text]" custT="1"/>
      <dgm:spPr/>
      <dgm:t>
        <a:bodyPr/>
        <a:lstStyle/>
        <a:p>
          <a:pPr algn="l"/>
          <a:r>
            <a:rPr lang="en-US" sz="1400" b="1" dirty="0" smtClean="0"/>
            <a:t>2016</a:t>
          </a:r>
          <a:endParaRPr lang="en-US" sz="1400" b="1" dirty="0"/>
        </a:p>
      </dgm:t>
    </dgm:pt>
    <dgm:pt modelId="{FE7B1645-73DE-4447-98AE-08A773E10839}" type="parTrans" cxnId="{DC5AFC4F-9780-714B-BC69-BC45F6ACE239}">
      <dgm:prSet/>
      <dgm:spPr/>
      <dgm:t>
        <a:bodyPr/>
        <a:lstStyle/>
        <a:p>
          <a:endParaRPr lang="en-US"/>
        </a:p>
      </dgm:t>
    </dgm:pt>
    <dgm:pt modelId="{F50B182F-63FC-6847-9372-BDCB68ECDF64}" type="sibTrans" cxnId="{DC5AFC4F-9780-714B-BC69-BC45F6ACE239}">
      <dgm:prSet/>
      <dgm:spPr/>
      <dgm:t>
        <a:bodyPr/>
        <a:lstStyle/>
        <a:p>
          <a:endParaRPr lang="en-US"/>
        </a:p>
      </dgm:t>
    </dgm:pt>
    <dgm:pt modelId="{40FB137F-96CF-8245-AC54-A484EA6F2224}">
      <dgm:prSet phldrT="[Text]" custT="1"/>
      <dgm:spPr/>
      <dgm:t>
        <a:bodyPr/>
        <a:lstStyle/>
        <a:p>
          <a:r>
            <a:rPr lang="en-US" sz="1400" dirty="0" err="1" smtClean="0"/>
            <a:t>ExplOERer</a:t>
          </a:r>
          <a:r>
            <a:rPr lang="en-US" sz="1400" dirty="0" smtClean="0"/>
            <a:t> (Erasmus+)</a:t>
          </a:r>
          <a:endParaRPr lang="en-US" sz="1400" dirty="0"/>
        </a:p>
      </dgm:t>
    </dgm:pt>
    <dgm:pt modelId="{2E97DCDD-6AA8-F64C-ACEF-B59A3EBAC63A}" type="parTrans" cxnId="{CACFFFA3-C980-9942-87F3-033EF9BD01F8}">
      <dgm:prSet/>
      <dgm:spPr/>
      <dgm:t>
        <a:bodyPr/>
        <a:lstStyle/>
        <a:p>
          <a:endParaRPr lang="en-US"/>
        </a:p>
      </dgm:t>
    </dgm:pt>
    <dgm:pt modelId="{8ECCE31E-A60D-E746-9DCC-A7A82198F587}" type="sibTrans" cxnId="{CACFFFA3-C980-9942-87F3-033EF9BD01F8}">
      <dgm:prSet/>
      <dgm:spPr/>
      <dgm:t>
        <a:bodyPr/>
        <a:lstStyle/>
        <a:p>
          <a:endParaRPr lang="en-US"/>
        </a:p>
      </dgm:t>
    </dgm:pt>
    <dgm:pt modelId="{20FA29D3-5D74-8540-994E-25D1A8A566D1}">
      <dgm:prSet phldrT="[Text]" custT="1"/>
      <dgm:spPr/>
      <dgm:t>
        <a:bodyPr/>
        <a:lstStyle/>
        <a:p>
          <a:r>
            <a:rPr lang="en-US" sz="1400" b="1" dirty="0" smtClean="0"/>
            <a:t>2017</a:t>
          </a:r>
          <a:endParaRPr lang="en-US" sz="1400" b="1" dirty="0"/>
        </a:p>
      </dgm:t>
    </dgm:pt>
    <dgm:pt modelId="{461860CD-4D6F-E84D-9CF6-3B11CEA048B6}" type="parTrans" cxnId="{5CBFE77C-30C2-A243-AA9A-567236B595A1}">
      <dgm:prSet/>
      <dgm:spPr/>
      <dgm:t>
        <a:bodyPr/>
        <a:lstStyle/>
        <a:p>
          <a:endParaRPr lang="en-US"/>
        </a:p>
      </dgm:t>
    </dgm:pt>
    <dgm:pt modelId="{E1132213-9C0D-FD4E-BEB6-2CCC02A8565B}" type="sibTrans" cxnId="{5CBFE77C-30C2-A243-AA9A-567236B595A1}">
      <dgm:prSet/>
      <dgm:spPr/>
      <dgm:t>
        <a:bodyPr/>
        <a:lstStyle/>
        <a:p>
          <a:endParaRPr lang="en-US"/>
        </a:p>
      </dgm:t>
    </dgm:pt>
    <dgm:pt modelId="{950C6CE1-42D7-5F4D-BE27-D3EA7011AA02}">
      <dgm:prSet phldrT="[Text]" custT="1"/>
      <dgm:spPr/>
      <dgm:t>
        <a:bodyPr/>
        <a:lstStyle/>
        <a:p>
          <a:pPr algn="l"/>
          <a:r>
            <a:rPr lang="en-US" sz="1400" dirty="0" smtClean="0"/>
            <a:t>Global OER Graduate Network</a:t>
          </a:r>
          <a:endParaRPr lang="en-US" sz="1400" dirty="0"/>
        </a:p>
      </dgm:t>
    </dgm:pt>
    <dgm:pt modelId="{5AB870A5-3A35-8F45-A198-15CB9CAB2696}" type="parTrans" cxnId="{FF3DF2A3-86EC-BB42-88FF-EE2697B29ADE}">
      <dgm:prSet/>
      <dgm:spPr/>
      <dgm:t>
        <a:bodyPr/>
        <a:lstStyle/>
        <a:p>
          <a:endParaRPr lang="en-US"/>
        </a:p>
      </dgm:t>
    </dgm:pt>
    <dgm:pt modelId="{0C39083D-8060-0946-9F90-3B92C4FEA03D}" type="sibTrans" cxnId="{FF3DF2A3-86EC-BB42-88FF-EE2697B29ADE}">
      <dgm:prSet/>
      <dgm:spPr/>
      <dgm:t>
        <a:bodyPr/>
        <a:lstStyle/>
        <a:p>
          <a:endParaRPr lang="en-US"/>
        </a:p>
      </dgm:t>
    </dgm:pt>
    <dgm:pt modelId="{9CC7C725-2574-BB4C-8DF0-C31EFD0A5B83}">
      <dgm:prSet phldrT="[Text]" custT="1"/>
      <dgm:spPr/>
      <dgm:t>
        <a:bodyPr/>
        <a:lstStyle/>
        <a:p>
          <a:r>
            <a:rPr lang="en-US" sz="1400" dirty="0" smtClean="0"/>
            <a:t>OER Research Hub: Collaboration across School/K12; College; Higher Education &amp; Non-formal learning</a:t>
          </a:r>
          <a:endParaRPr lang="en-US" sz="1400" dirty="0"/>
        </a:p>
      </dgm:t>
    </dgm:pt>
    <dgm:pt modelId="{C83C01FC-84B7-FD43-8DA6-AAB59E526A74}" type="parTrans" cxnId="{2B408072-DEFB-5B49-8AA3-C8D0911E0700}">
      <dgm:prSet/>
      <dgm:spPr/>
      <dgm:t>
        <a:bodyPr/>
        <a:lstStyle/>
        <a:p>
          <a:endParaRPr lang="en-US"/>
        </a:p>
      </dgm:t>
    </dgm:pt>
    <dgm:pt modelId="{457607DE-2702-0241-A362-1473DE265CE5}" type="sibTrans" cxnId="{2B408072-DEFB-5B49-8AA3-C8D0911E0700}">
      <dgm:prSet/>
      <dgm:spPr/>
      <dgm:t>
        <a:bodyPr/>
        <a:lstStyle/>
        <a:p>
          <a:endParaRPr lang="en-US"/>
        </a:p>
      </dgm:t>
    </dgm:pt>
    <dgm:pt modelId="{6337509A-6E45-7C4F-9C0F-83680A6356B3}">
      <dgm:prSet phldrT="[Text]" custT="1"/>
      <dgm:spPr/>
      <dgm:t>
        <a:bodyPr/>
        <a:lstStyle/>
        <a:p>
          <a:r>
            <a:rPr lang="en-US" sz="1400" dirty="0" smtClean="0"/>
            <a:t>OER World Map (IV)</a:t>
          </a:r>
          <a:endParaRPr lang="en-US" sz="1400" dirty="0"/>
        </a:p>
      </dgm:t>
    </dgm:pt>
    <dgm:pt modelId="{BF05865A-BFCE-004A-A91C-9D2C0B33F103}" type="parTrans" cxnId="{FE292214-7661-3043-8542-80EA990FDBA9}">
      <dgm:prSet/>
      <dgm:spPr/>
      <dgm:t>
        <a:bodyPr/>
        <a:lstStyle/>
        <a:p>
          <a:endParaRPr lang="en-US"/>
        </a:p>
      </dgm:t>
    </dgm:pt>
    <dgm:pt modelId="{6CA30DB8-E6FE-784D-9136-999E189AEFEC}" type="sibTrans" cxnId="{FE292214-7661-3043-8542-80EA990FDBA9}">
      <dgm:prSet/>
      <dgm:spPr/>
      <dgm:t>
        <a:bodyPr/>
        <a:lstStyle/>
        <a:p>
          <a:endParaRPr lang="en-US"/>
        </a:p>
      </dgm:t>
    </dgm:pt>
    <dgm:pt modelId="{0265970A-FF54-244E-9F48-B3E42C5BE665}">
      <dgm:prSet phldrT="[Text]" custT="1"/>
      <dgm:spPr/>
      <dgm:t>
        <a:bodyPr/>
        <a:lstStyle/>
        <a:p>
          <a:r>
            <a:rPr lang="en-US" sz="1400" dirty="0" err="1" smtClean="0"/>
            <a:t>BizMOOC</a:t>
          </a:r>
          <a:endParaRPr lang="en-US" sz="1400" dirty="0"/>
        </a:p>
      </dgm:t>
    </dgm:pt>
    <dgm:pt modelId="{ABD6955E-5C17-4148-B4F9-02FE0A1471AE}" type="parTrans" cxnId="{4455180F-045B-AD43-864D-D87BE0FCA14A}">
      <dgm:prSet/>
      <dgm:spPr/>
      <dgm:t>
        <a:bodyPr/>
        <a:lstStyle/>
        <a:p>
          <a:endParaRPr lang="en-US"/>
        </a:p>
      </dgm:t>
    </dgm:pt>
    <dgm:pt modelId="{BBC46217-C642-F241-8E6F-14A0B6A3FC06}" type="sibTrans" cxnId="{4455180F-045B-AD43-864D-D87BE0FCA14A}">
      <dgm:prSet/>
      <dgm:spPr/>
      <dgm:t>
        <a:bodyPr/>
        <a:lstStyle/>
        <a:p>
          <a:endParaRPr lang="en-US"/>
        </a:p>
      </dgm:t>
    </dgm:pt>
    <dgm:pt modelId="{29BC762D-BB66-7B45-AF92-DE24E3E268EA}">
      <dgm:prSet phldrT="[Text]" custT="1"/>
      <dgm:spPr/>
      <dgm:t>
        <a:bodyPr/>
        <a:lstStyle/>
        <a:p>
          <a:r>
            <a:rPr lang="en-US" sz="1400" dirty="0" smtClean="0"/>
            <a:t>Models for Open, Online, Flexible &amp; Technology Enhanced (OOFAT) </a:t>
          </a:r>
          <a:endParaRPr lang="en-US" sz="1400" dirty="0"/>
        </a:p>
      </dgm:t>
    </dgm:pt>
    <dgm:pt modelId="{77F8505B-4CDB-924F-99D5-5D709A346CEA}" type="parTrans" cxnId="{C2729F04-BD1A-5542-856C-EAA6AE96824D}">
      <dgm:prSet/>
      <dgm:spPr/>
      <dgm:t>
        <a:bodyPr/>
        <a:lstStyle/>
        <a:p>
          <a:endParaRPr lang="en-US"/>
        </a:p>
      </dgm:t>
    </dgm:pt>
    <dgm:pt modelId="{6EAC36A0-40AF-1448-9128-E0A319246B94}" type="sibTrans" cxnId="{C2729F04-BD1A-5542-856C-EAA6AE96824D}">
      <dgm:prSet/>
      <dgm:spPr/>
      <dgm:t>
        <a:bodyPr/>
        <a:lstStyle/>
        <a:p>
          <a:endParaRPr lang="en-US"/>
        </a:p>
      </dgm:t>
    </dgm:pt>
    <dgm:pt modelId="{118B2505-8A56-EB42-8F0B-F1E632A22A91}">
      <dgm:prSet phldrT="[Text]" custT="1"/>
      <dgm:spPr/>
      <dgm:t>
        <a:bodyPr/>
        <a:lstStyle/>
        <a:p>
          <a:r>
            <a:rPr lang="en-US" sz="1400" dirty="0" smtClean="0"/>
            <a:t>Open Education Research Hub</a:t>
          </a:r>
          <a:endParaRPr lang="en-US" sz="1400" dirty="0"/>
        </a:p>
      </dgm:t>
    </dgm:pt>
    <dgm:pt modelId="{00C10B3E-4752-7648-AD1C-BD6D7B646F6C}" type="parTrans" cxnId="{70FA1FD2-CA5B-2C40-B02A-1A5FC21184E2}">
      <dgm:prSet/>
      <dgm:spPr/>
      <dgm:t>
        <a:bodyPr/>
        <a:lstStyle/>
        <a:p>
          <a:endParaRPr lang="en-US"/>
        </a:p>
      </dgm:t>
    </dgm:pt>
    <dgm:pt modelId="{FAD145F7-DBF3-E14E-AC4D-EC706E28F1A2}" type="sibTrans" cxnId="{70FA1FD2-CA5B-2C40-B02A-1A5FC21184E2}">
      <dgm:prSet/>
      <dgm:spPr/>
      <dgm:t>
        <a:bodyPr/>
        <a:lstStyle/>
        <a:p>
          <a:endParaRPr lang="en-US"/>
        </a:p>
      </dgm:t>
    </dgm:pt>
    <dgm:pt modelId="{ECA399B7-4007-DF43-A7E2-2062CD7640A5}">
      <dgm:prSet phldrT="[Text]" custT="1"/>
      <dgm:spPr/>
      <dgm:t>
        <a:bodyPr/>
        <a:lstStyle/>
        <a:p>
          <a:pPr algn="l"/>
          <a:r>
            <a:rPr lang="en-US" sz="1400" dirty="0" smtClean="0"/>
            <a:t>Open Research Agenda</a:t>
          </a:r>
          <a:endParaRPr lang="en-US" sz="1400" dirty="0"/>
        </a:p>
      </dgm:t>
    </dgm:pt>
    <dgm:pt modelId="{F76F21CD-C4BA-5847-B9AA-80F251368FD3}" type="parTrans" cxnId="{4C746258-B9DD-D346-AA7C-754958C8E6FC}">
      <dgm:prSet/>
      <dgm:spPr/>
      <dgm:t>
        <a:bodyPr/>
        <a:lstStyle/>
        <a:p>
          <a:endParaRPr lang="en-US"/>
        </a:p>
      </dgm:t>
    </dgm:pt>
    <dgm:pt modelId="{CEE3DE54-5259-AD40-BD70-D3E0BC9FFC58}" type="sibTrans" cxnId="{4C746258-B9DD-D346-AA7C-754958C8E6FC}">
      <dgm:prSet/>
      <dgm:spPr/>
      <dgm:t>
        <a:bodyPr/>
        <a:lstStyle/>
        <a:p>
          <a:endParaRPr lang="en-US"/>
        </a:p>
      </dgm:t>
    </dgm:pt>
    <dgm:pt modelId="{E8DC3A08-490F-D148-890A-BA6F8165CA77}">
      <dgm:prSet phldrT="[Text]" custT="1"/>
      <dgm:spPr/>
      <dgm:t>
        <a:bodyPr/>
        <a:lstStyle/>
        <a:p>
          <a:r>
            <a:rPr lang="en-US" sz="1400" dirty="0" smtClean="0"/>
            <a:t>Data report published</a:t>
          </a:r>
          <a:endParaRPr lang="en-US" sz="1400" dirty="0"/>
        </a:p>
      </dgm:t>
    </dgm:pt>
    <dgm:pt modelId="{3CF529F2-10CE-F34E-89C5-418DC94281FE}" type="parTrans" cxnId="{0E91ED03-8812-F04C-8395-A6225761D4DF}">
      <dgm:prSet/>
      <dgm:spPr/>
      <dgm:t>
        <a:bodyPr/>
        <a:lstStyle/>
        <a:p>
          <a:endParaRPr lang="en-US"/>
        </a:p>
      </dgm:t>
    </dgm:pt>
    <dgm:pt modelId="{C555F1EF-5A13-A44D-AE0E-7B0E17F082F2}" type="sibTrans" cxnId="{0E91ED03-8812-F04C-8395-A6225761D4DF}">
      <dgm:prSet/>
      <dgm:spPr/>
      <dgm:t>
        <a:bodyPr/>
        <a:lstStyle/>
        <a:p>
          <a:endParaRPr lang="en-US"/>
        </a:p>
      </dgm:t>
    </dgm:pt>
    <dgm:pt modelId="{8D9F0B28-566B-8E4C-B23D-EFB897C09834}">
      <dgm:prSet phldrT="[Text]" custT="1"/>
      <dgm:spPr/>
      <dgm:t>
        <a:bodyPr/>
        <a:lstStyle/>
        <a:p>
          <a:r>
            <a:rPr lang="en-US" sz="1400" dirty="0" smtClean="0"/>
            <a:t>Survey data explorer</a:t>
          </a:r>
          <a:endParaRPr lang="en-US" sz="1400" dirty="0"/>
        </a:p>
      </dgm:t>
    </dgm:pt>
    <dgm:pt modelId="{60B618E9-C04F-9B47-AF6F-B02DD3BBCE16}" type="parTrans" cxnId="{52A136D5-B970-9248-A1E2-A8F67367D7B4}">
      <dgm:prSet/>
      <dgm:spPr/>
      <dgm:t>
        <a:bodyPr/>
        <a:lstStyle/>
        <a:p>
          <a:endParaRPr lang="en-US"/>
        </a:p>
      </dgm:t>
    </dgm:pt>
    <dgm:pt modelId="{16F3EA4A-0685-CB4B-8EF6-D3E284F02D43}" type="sibTrans" cxnId="{52A136D5-B970-9248-A1E2-A8F67367D7B4}">
      <dgm:prSet/>
      <dgm:spPr/>
      <dgm:t>
        <a:bodyPr/>
        <a:lstStyle/>
        <a:p>
          <a:endParaRPr lang="en-US"/>
        </a:p>
      </dgm:t>
    </dgm:pt>
    <dgm:pt modelId="{D4452723-6E5E-1F4D-9FB5-AB800CB6FED0}">
      <dgm:prSet phldrT="[Text]" custT="1"/>
      <dgm:spPr/>
      <dgm:t>
        <a:bodyPr/>
        <a:lstStyle/>
        <a:p>
          <a:r>
            <a:rPr lang="en-US" sz="1400" dirty="0" smtClean="0"/>
            <a:t>OU Engaging Research award </a:t>
          </a:r>
          <a:endParaRPr lang="en-US" sz="1400" dirty="0"/>
        </a:p>
      </dgm:t>
    </dgm:pt>
    <dgm:pt modelId="{F9D8B08F-17A5-EA47-AD01-31DDF6CE2F48}" type="parTrans" cxnId="{4F02B75B-94E6-0E43-B4AB-3B4341321D19}">
      <dgm:prSet/>
      <dgm:spPr/>
      <dgm:t>
        <a:bodyPr/>
        <a:lstStyle/>
        <a:p>
          <a:endParaRPr lang="en-US"/>
        </a:p>
      </dgm:t>
    </dgm:pt>
    <dgm:pt modelId="{BA9987E0-9A36-0F41-9AEE-097D7D30D051}" type="sibTrans" cxnId="{4F02B75B-94E6-0E43-B4AB-3B4341321D19}">
      <dgm:prSet/>
      <dgm:spPr/>
      <dgm:t>
        <a:bodyPr/>
        <a:lstStyle/>
        <a:p>
          <a:endParaRPr lang="en-US"/>
        </a:p>
      </dgm:t>
    </dgm:pt>
    <dgm:pt modelId="{8D49BAC1-1394-B442-AB4A-387CAE14F776}">
      <dgm:prSet phldrT="[Text]" custT="1"/>
      <dgm:spPr/>
      <dgm:t>
        <a:bodyPr/>
        <a:lstStyle/>
        <a:p>
          <a:r>
            <a:rPr lang="en-US" sz="1400" dirty="0" smtClean="0"/>
            <a:t>OER Impact Map</a:t>
          </a:r>
          <a:endParaRPr lang="en-US" sz="1400" dirty="0"/>
        </a:p>
      </dgm:t>
    </dgm:pt>
    <dgm:pt modelId="{1E0BBA8B-CA81-2C42-BB3E-22D45D0AB60B}" type="parTrans" cxnId="{542155A0-132B-5F4D-B395-78FEBA983445}">
      <dgm:prSet/>
      <dgm:spPr/>
      <dgm:t>
        <a:bodyPr/>
        <a:lstStyle/>
        <a:p>
          <a:endParaRPr lang="en-US"/>
        </a:p>
      </dgm:t>
    </dgm:pt>
    <dgm:pt modelId="{E549598A-029F-7642-B302-A62DBAFF9556}" type="sibTrans" cxnId="{542155A0-132B-5F4D-B395-78FEBA983445}">
      <dgm:prSet/>
      <dgm:spPr/>
      <dgm:t>
        <a:bodyPr/>
        <a:lstStyle/>
        <a:p>
          <a:endParaRPr lang="en-US"/>
        </a:p>
      </dgm:t>
    </dgm:pt>
    <dgm:pt modelId="{79F0D55C-C0F4-4442-9C86-A9C9864F4A76}">
      <dgm:prSet phldrT="[Text]" custT="1"/>
      <dgm:spPr/>
      <dgm:t>
        <a:bodyPr/>
        <a:lstStyle/>
        <a:p>
          <a:pPr algn="l"/>
          <a:r>
            <a:rPr lang="en-US" sz="1400" dirty="0" smtClean="0"/>
            <a:t>Twitter 101</a:t>
          </a:r>
          <a:endParaRPr lang="en-US" sz="1400" dirty="0"/>
        </a:p>
      </dgm:t>
    </dgm:pt>
    <dgm:pt modelId="{A2F9F3BE-7540-BB43-8AC6-81BD8BCEDD56}" type="parTrans" cxnId="{16215F40-9BFA-5E43-82A9-59DD2B4023A5}">
      <dgm:prSet/>
      <dgm:spPr/>
      <dgm:t>
        <a:bodyPr/>
        <a:lstStyle/>
        <a:p>
          <a:endParaRPr lang="en-US"/>
        </a:p>
      </dgm:t>
    </dgm:pt>
    <dgm:pt modelId="{7F95C9BE-EC46-CB4F-A7A9-EA1D9710205A}" type="sibTrans" cxnId="{16215F40-9BFA-5E43-82A9-59DD2B4023A5}">
      <dgm:prSet/>
      <dgm:spPr/>
      <dgm:t>
        <a:bodyPr/>
        <a:lstStyle/>
        <a:p>
          <a:endParaRPr lang="en-US"/>
        </a:p>
      </dgm:t>
    </dgm:pt>
    <dgm:pt modelId="{3588D677-F227-D843-9965-313978B9AF56}">
      <dgm:prSet phldrT="[Text]" custT="1"/>
      <dgm:spPr/>
      <dgm:t>
        <a:bodyPr/>
        <a:lstStyle/>
        <a:p>
          <a:pPr algn="l"/>
          <a:r>
            <a:rPr lang="en-US" sz="1400" dirty="0" smtClean="0"/>
            <a:t>Open Research textbook</a:t>
          </a:r>
          <a:endParaRPr lang="en-US" sz="1400" dirty="0"/>
        </a:p>
      </dgm:t>
    </dgm:pt>
    <dgm:pt modelId="{7260B2C2-F053-2646-AFDA-E43BD38D4477}" type="parTrans" cxnId="{0E1AD738-0BDC-CB49-BA11-4C3929AE1E24}">
      <dgm:prSet/>
      <dgm:spPr/>
      <dgm:t>
        <a:bodyPr/>
        <a:lstStyle/>
        <a:p>
          <a:endParaRPr lang="en-US"/>
        </a:p>
      </dgm:t>
    </dgm:pt>
    <dgm:pt modelId="{3A3C6734-4B8B-AD40-B26E-DEAED34217DB}" type="sibTrans" cxnId="{0E1AD738-0BDC-CB49-BA11-4C3929AE1E24}">
      <dgm:prSet/>
      <dgm:spPr/>
      <dgm:t>
        <a:bodyPr/>
        <a:lstStyle/>
        <a:p>
          <a:endParaRPr lang="en-US"/>
        </a:p>
      </dgm:t>
    </dgm:pt>
    <dgm:pt modelId="{7BA07F7D-30F9-544A-A111-397DC462E637}">
      <dgm:prSet phldrT="[Text]" custT="1"/>
      <dgm:spPr/>
      <dgm:t>
        <a:bodyPr/>
        <a:lstStyle/>
        <a:p>
          <a:pPr algn="l"/>
          <a:r>
            <a:rPr lang="en-US" sz="1400" dirty="0" smtClean="0"/>
            <a:t>OER World Map (III)</a:t>
          </a:r>
          <a:endParaRPr lang="en-US" sz="1400" dirty="0"/>
        </a:p>
      </dgm:t>
    </dgm:pt>
    <dgm:pt modelId="{F4EB2F31-01DE-2C48-8A11-18C97DBB0B9F}" type="parTrans" cxnId="{67509C80-C361-114D-81EE-CE5B82EE72FF}">
      <dgm:prSet/>
      <dgm:spPr/>
      <dgm:t>
        <a:bodyPr/>
        <a:lstStyle/>
        <a:p>
          <a:endParaRPr lang="en-US"/>
        </a:p>
      </dgm:t>
    </dgm:pt>
    <dgm:pt modelId="{44D30124-EDBB-1040-99AA-2125A37CDA2C}" type="sibTrans" cxnId="{67509C80-C361-114D-81EE-CE5B82EE72FF}">
      <dgm:prSet/>
      <dgm:spPr/>
      <dgm:t>
        <a:bodyPr/>
        <a:lstStyle/>
        <a:p>
          <a:endParaRPr lang="en-US"/>
        </a:p>
      </dgm:t>
    </dgm:pt>
    <dgm:pt modelId="{97CD0AFE-59F7-F042-89A7-A9A7C3B67511}">
      <dgm:prSet phldrT="[Text]" custT="1"/>
      <dgm:spPr/>
      <dgm:t>
        <a:bodyPr/>
        <a:lstStyle/>
        <a:p>
          <a:r>
            <a:rPr lang="en-US" sz="1400" dirty="0" smtClean="0"/>
            <a:t>OER Research Hub: Collaboration across School/K12; College; Higher Education &amp; Non-formal learning</a:t>
          </a:r>
          <a:endParaRPr lang="en-US" sz="1400" dirty="0"/>
        </a:p>
      </dgm:t>
    </dgm:pt>
    <dgm:pt modelId="{62D0F807-821A-8D49-9E06-ABC86C8C5126}" type="sibTrans" cxnId="{D58BB3E8-61EB-AD44-9A98-A883FEC528DA}">
      <dgm:prSet/>
      <dgm:spPr/>
      <dgm:t>
        <a:bodyPr/>
        <a:lstStyle/>
        <a:p>
          <a:endParaRPr lang="en-US"/>
        </a:p>
      </dgm:t>
    </dgm:pt>
    <dgm:pt modelId="{CA12E0A9-4B63-6344-A531-39543AADCE06}" type="parTrans" cxnId="{D58BB3E8-61EB-AD44-9A98-A883FEC528DA}">
      <dgm:prSet/>
      <dgm:spPr/>
      <dgm:t>
        <a:bodyPr/>
        <a:lstStyle/>
        <a:p>
          <a:endParaRPr lang="en-US"/>
        </a:p>
      </dgm:t>
    </dgm:pt>
    <dgm:pt modelId="{F850D1FF-A64E-9A40-B6E8-3CE1449566C6}">
      <dgm:prSet phldrT="[Text]" custT="1"/>
      <dgm:spPr/>
      <dgm:t>
        <a:bodyPr/>
        <a:lstStyle/>
        <a:p>
          <a:r>
            <a:rPr lang="en-US" sz="1400" dirty="0" smtClean="0"/>
            <a:t>OER Research Hub fellowship programme</a:t>
          </a:r>
          <a:endParaRPr lang="en-US" sz="1400" dirty="0"/>
        </a:p>
      </dgm:t>
    </dgm:pt>
    <dgm:pt modelId="{606E4F6F-B51A-3648-9529-B535C8806D5A}" type="parTrans" cxnId="{CCCCCC2D-E38A-2443-B23F-930F77752A37}">
      <dgm:prSet/>
      <dgm:spPr/>
      <dgm:t>
        <a:bodyPr/>
        <a:lstStyle/>
        <a:p>
          <a:endParaRPr lang="en-US"/>
        </a:p>
      </dgm:t>
    </dgm:pt>
    <dgm:pt modelId="{42A94FBB-3BDC-914B-B808-6C98127CD7C3}" type="sibTrans" cxnId="{CCCCCC2D-E38A-2443-B23F-930F77752A37}">
      <dgm:prSet/>
      <dgm:spPr/>
      <dgm:t>
        <a:bodyPr/>
        <a:lstStyle/>
        <a:p>
          <a:endParaRPr lang="en-US"/>
        </a:p>
      </dgm:t>
    </dgm:pt>
    <dgm:pt modelId="{D16FA23E-E2BF-5846-9C68-46D83820C5DA}">
      <dgm:prSet phldrT="[Text]" custT="1"/>
      <dgm:spPr/>
      <dgm:t>
        <a:bodyPr/>
        <a:lstStyle/>
        <a:p>
          <a:r>
            <a:rPr lang="en-US" sz="1400" dirty="0" smtClean="0"/>
            <a:t>OER Research Hub fellowship programme</a:t>
          </a:r>
          <a:endParaRPr lang="en-US" sz="1400" dirty="0"/>
        </a:p>
      </dgm:t>
    </dgm:pt>
    <dgm:pt modelId="{99AB905D-53E9-8542-BD9D-AA1C255FD0C1}" type="parTrans" cxnId="{F8F00962-55A9-CF45-97D9-166594DE242B}">
      <dgm:prSet/>
      <dgm:spPr/>
      <dgm:t>
        <a:bodyPr/>
        <a:lstStyle/>
        <a:p>
          <a:endParaRPr lang="en-US"/>
        </a:p>
      </dgm:t>
    </dgm:pt>
    <dgm:pt modelId="{8E75E14F-F4B6-7840-ACFD-F38C0F2CA1AF}" type="sibTrans" cxnId="{F8F00962-55A9-CF45-97D9-166594DE242B}">
      <dgm:prSet/>
      <dgm:spPr/>
      <dgm:t>
        <a:bodyPr/>
        <a:lstStyle/>
        <a:p>
          <a:endParaRPr lang="en-US"/>
        </a:p>
      </dgm:t>
    </dgm:pt>
    <dgm:pt modelId="{BF3A5176-6742-4D4B-91E9-F93E6AA55B9B}">
      <dgm:prSet phldrT="[Text]" custT="1"/>
      <dgm:spPr/>
      <dgm:t>
        <a:bodyPr/>
        <a:lstStyle/>
        <a:p>
          <a:r>
            <a:rPr lang="en-US" sz="1400" dirty="0" smtClean="0"/>
            <a:t>ACE Award for Research Excellence</a:t>
          </a:r>
          <a:endParaRPr lang="en-US" sz="1400" dirty="0"/>
        </a:p>
      </dgm:t>
    </dgm:pt>
    <dgm:pt modelId="{E29AD90B-9907-3044-B67A-4AABF9340E4E}" type="parTrans" cxnId="{478D1B47-4D2F-AF4A-BBD5-09051A690D6F}">
      <dgm:prSet/>
      <dgm:spPr/>
      <dgm:t>
        <a:bodyPr/>
        <a:lstStyle/>
        <a:p>
          <a:endParaRPr lang="en-US"/>
        </a:p>
      </dgm:t>
    </dgm:pt>
    <dgm:pt modelId="{FC5801B6-4543-9C47-A2EC-C43C44430968}" type="sibTrans" cxnId="{478D1B47-4D2F-AF4A-BBD5-09051A690D6F}">
      <dgm:prSet/>
      <dgm:spPr/>
      <dgm:t>
        <a:bodyPr/>
        <a:lstStyle/>
        <a:p>
          <a:endParaRPr lang="en-US"/>
        </a:p>
      </dgm:t>
    </dgm:pt>
    <dgm:pt modelId="{C9576CDF-8CB0-1141-826E-15EDB26529B9}">
      <dgm:prSet phldrT="[Text]" custT="1"/>
      <dgm:spPr/>
      <dgm:t>
        <a:bodyPr/>
        <a:lstStyle/>
        <a:p>
          <a:pPr algn="l"/>
          <a:r>
            <a:rPr lang="en-US" sz="1400" dirty="0" smtClean="0"/>
            <a:t>Researcher Toolkit</a:t>
          </a:r>
          <a:endParaRPr lang="en-US" sz="1400" dirty="0"/>
        </a:p>
      </dgm:t>
    </dgm:pt>
    <dgm:pt modelId="{90E08900-85F8-294A-9A1A-922EDAED8190}" type="parTrans" cxnId="{02BF894D-AB59-A940-B894-533A7588972C}">
      <dgm:prSet/>
      <dgm:spPr/>
      <dgm:t>
        <a:bodyPr/>
        <a:lstStyle/>
        <a:p>
          <a:endParaRPr lang="en-US"/>
        </a:p>
      </dgm:t>
    </dgm:pt>
    <dgm:pt modelId="{E0400FDD-2755-8342-94B5-16F6E5390AEB}" type="sibTrans" cxnId="{02BF894D-AB59-A940-B894-533A7588972C}">
      <dgm:prSet/>
      <dgm:spPr/>
      <dgm:t>
        <a:bodyPr/>
        <a:lstStyle/>
        <a:p>
          <a:endParaRPr lang="en-US"/>
        </a:p>
      </dgm:t>
    </dgm:pt>
    <dgm:pt modelId="{0C76F441-3BC4-6F46-B24F-D713F3FC6AD1}">
      <dgm:prSet phldrT="[Text]" custT="1"/>
      <dgm:spPr/>
      <dgm:t>
        <a:bodyPr/>
        <a:lstStyle/>
        <a:p>
          <a:r>
            <a:rPr lang="en-US" sz="1400" dirty="0" smtClean="0"/>
            <a:t>Bridge to Success</a:t>
          </a:r>
          <a:endParaRPr lang="en-US" sz="1400" dirty="0"/>
        </a:p>
      </dgm:t>
    </dgm:pt>
    <dgm:pt modelId="{6368C8AF-2360-3348-91CB-6C0DD1F5CEA0}" type="parTrans" cxnId="{76C0C471-1D9D-8D48-9D20-D557B69291C8}">
      <dgm:prSet/>
      <dgm:spPr/>
      <dgm:t>
        <a:bodyPr/>
        <a:lstStyle/>
        <a:p>
          <a:endParaRPr lang="en-US"/>
        </a:p>
      </dgm:t>
    </dgm:pt>
    <dgm:pt modelId="{6F736308-EC23-F440-B9BA-01D5B355D9B6}" type="sibTrans" cxnId="{76C0C471-1D9D-8D48-9D20-D557B69291C8}">
      <dgm:prSet/>
      <dgm:spPr/>
      <dgm:t>
        <a:bodyPr/>
        <a:lstStyle/>
        <a:p>
          <a:endParaRPr lang="en-US"/>
        </a:p>
      </dgm:t>
    </dgm:pt>
    <dgm:pt modelId="{8038C66B-7038-1248-8A0D-7663372307DA}">
      <dgm:prSet phldrT="[Text]" custT="1"/>
      <dgm:spPr/>
      <dgm:t>
        <a:bodyPr/>
        <a:lstStyle/>
        <a:p>
          <a:r>
            <a:rPr lang="en-US" sz="1400" dirty="0" smtClean="0"/>
            <a:t>BC Campus Open Textbooks</a:t>
          </a:r>
          <a:endParaRPr lang="en-US" sz="1400" dirty="0"/>
        </a:p>
      </dgm:t>
    </dgm:pt>
    <dgm:pt modelId="{66279765-6B0A-FF4E-8C36-594E2A90FDA1}" type="parTrans" cxnId="{18940832-7D40-E24B-A9CF-64602BCCBA53}">
      <dgm:prSet/>
      <dgm:spPr/>
      <dgm:t>
        <a:bodyPr/>
        <a:lstStyle/>
        <a:p>
          <a:endParaRPr lang="en-US"/>
        </a:p>
      </dgm:t>
    </dgm:pt>
    <dgm:pt modelId="{715D6A07-6AF3-6849-BC76-EF6D3AA075D9}" type="sibTrans" cxnId="{18940832-7D40-E24B-A9CF-64602BCCBA53}">
      <dgm:prSet/>
      <dgm:spPr/>
      <dgm:t>
        <a:bodyPr/>
        <a:lstStyle/>
        <a:p>
          <a:endParaRPr lang="en-US"/>
        </a:p>
      </dgm:t>
    </dgm:pt>
    <dgm:pt modelId="{120BD08D-9F1C-3F47-944F-B75922594043}">
      <dgm:prSet phldrT="[Text]" custT="1"/>
      <dgm:spPr/>
      <dgm:t>
        <a:bodyPr/>
        <a:lstStyle/>
        <a:p>
          <a:r>
            <a:rPr lang="en-US" sz="1400" dirty="0" smtClean="0"/>
            <a:t>P2PU Open Research  </a:t>
          </a:r>
          <a:endParaRPr lang="en-US" sz="1400" dirty="0"/>
        </a:p>
      </dgm:t>
    </dgm:pt>
    <dgm:pt modelId="{8EBF5899-3792-464A-8389-074E3A6597ED}" type="parTrans" cxnId="{17A6A5D9-A365-4C4D-98C1-AC3850FB47B9}">
      <dgm:prSet/>
      <dgm:spPr/>
      <dgm:t>
        <a:bodyPr/>
        <a:lstStyle/>
        <a:p>
          <a:endParaRPr lang="en-US"/>
        </a:p>
      </dgm:t>
    </dgm:pt>
    <dgm:pt modelId="{3C33A8E2-8810-E240-B1D3-C44849541FF7}" type="sibTrans" cxnId="{17A6A5D9-A365-4C4D-98C1-AC3850FB47B9}">
      <dgm:prSet/>
      <dgm:spPr/>
      <dgm:t>
        <a:bodyPr/>
        <a:lstStyle/>
        <a:p>
          <a:endParaRPr lang="en-US"/>
        </a:p>
      </dgm:t>
    </dgm:pt>
    <dgm:pt modelId="{21A945D3-BAD6-154B-A669-B0B073A32604}">
      <dgm:prSet phldrT="[Text]" custT="1"/>
      <dgm:spPr/>
      <dgm:t>
        <a:bodyPr/>
        <a:lstStyle/>
        <a:p>
          <a:pPr algn="l"/>
          <a:r>
            <a:rPr lang="en-US" sz="1400" dirty="0" smtClean="0"/>
            <a:t>OER Wales </a:t>
          </a:r>
          <a:r>
            <a:rPr lang="en-US" sz="1400" dirty="0" err="1" smtClean="0"/>
            <a:t>Cymru</a:t>
          </a:r>
          <a:endParaRPr lang="en-US" sz="1400" dirty="0"/>
        </a:p>
      </dgm:t>
    </dgm:pt>
    <dgm:pt modelId="{62A9DEFE-E9F8-CA45-9DB6-2366957961FF}" type="parTrans" cxnId="{FD994815-962F-794A-85E9-2F21731AAE28}">
      <dgm:prSet/>
      <dgm:spPr/>
      <dgm:t>
        <a:bodyPr/>
        <a:lstStyle/>
        <a:p>
          <a:endParaRPr lang="en-US"/>
        </a:p>
      </dgm:t>
    </dgm:pt>
    <dgm:pt modelId="{6B9740F2-E494-EB4E-A8D0-1CE01B0A6EA5}" type="sibTrans" cxnId="{FD994815-962F-794A-85E9-2F21731AAE28}">
      <dgm:prSet/>
      <dgm:spPr/>
      <dgm:t>
        <a:bodyPr/>
        <a:lstStyle/>
        <a:p>
          <a:endParaRPr lang="en-US"/>
        </a:p>
      </dgm:t>
    </dgm:pt>
    <dgm:pt modelId="{FB11AE16-45E8-524E-8BB4-F45DFDD27144}">
      <dgm:prSet phldrT="[Text]" custT="1"/>
      <dgm:spPr/>
      <dgm:t>
        <a:bodyPr/>
        <a:lstStyle/>
        <a:p>
          <a:r>
            <a:rPr lang="en-US" sz="1400" dirty="0" smtClean="0"/>
            <a:t>Opening Educational Practice in Scotland</a:t>
          </a:r>
          <a:endParaRPr lang="en-US" sz="1400" dirty="0"/>
        </a:p>
      </dgm:t>
    </dgm:pt>
    <dgm:pt modelId="{0EE75807-5EAB-2E48-9228-4180905091ED}" type="parTrans" cxnId="{D4182BFC-E695-A647-A80B-7F371D09A1C0}">
      <dgm:prSet/>
      <dgm:spPr/>
      <dgm:t>
        <a:bodyPr/>
        <a:lstStyle/>
        <a:p>
          <a:endParaRPr lang="en-US"/>
        </a:p>
      </dgm:t>
    </dgm:pt>
    <dgm:pt modelId="{371CCD7F-13EF-9344-9B4A-1663897D832D}" type="sibTrans" cxnId="{D4182BFC-E695-A647-A80B-7F371D09A1C0}">
      <dgm:prSet/>
      <dgm:spPr/>
      <dgm:t>
        <a:bodyPr/>
        <a:lstStyle/>
        <a:p>
          <a:endParaRPr lang="en-US"/>
        </a:p>
      </dgm:t>
    </dgm:pt>
    <dgm:pt modelId="{97286BE2-32A2-4441-B108-CC17303AF955}">
      <dgm:prSet phldrT="[Text]" custT="1"/>
      <dgm:spPr/>
      <dgm:t>
        <a:bodyPr/>
        <a:lstStyle/>
        <a:p>
          <a:endParaRPr lang="en-US" sz="1400" dirty="0"/>
        </a:p>
      </dgm:t>
    </dgm:pt>
    <dgm:pt modelId="{4E424BCC-9D65-C246-BD8A-C0B1ABD1F152}" type="parTrans" cxnId="{1FDEDFAC-5A7E-7F49-8E34-44B17DC85210}">
      <dgm:prSet/>
      <dgm:spPr/>
      <dgm:t>
        <a:bodyPr/>
        <a:lstStyle/>
        <a:p>
          <a:endParaRPr lang="en-US"/>
        </a:p>
      </dgm:t>
    </dgm:pt>
    <dgm:pt modelId="{38504A8E-FAA8-A54C-A017-2D293727C116}" type="sibTrans" cxnId="{1FDEDFAC-5A7E-7F49-8E34-44B17DC85210}">
      <dgm:prSet/>
      <dgm:spPr/>
      <dgm:t>
        <a:bodyPr/>
        <a:lstStyle/>
        <a:p>
          <a:endParaRPr lang="en-US"/>
        </a:p>
      </dgm:t>
    </dgm:pt>
    <dgm:pt modelId="{DB37D2BF-65BD-F849-8C43-1F9078F74C38}">
      <dgm:prSet phldrT="[Text]" custT="1"/>
      <dgm:spPr/>
      <dgm:t>
        <a:bodyPr/>
        <a:lstStyle/>
        <a:p>
          <a:r>
            <a:rPr lang="en-US" sz="1400" dirty="0" smtClean="0"/>
            <a:t>OER World Map (II)</a:t>
          </a:r>
          <a:endParaRPr lang="en-US" sz="1400" dirty="0"/>
        </a:p>
      </dgm:t>
    </dgm:pt>
    <dgm:pt modelId="{B95A7465-284E-CD46-BEE9-18702D48B009}" type="parTrans" cxnId="{1AA6D307-DC1E-9D41-827B-A728F6F4D523}">
      <dgm:prSet/>
      <dgm:spPr/>
      <dgm:t>
        <a:bodyPr/>
        <a:lstStyle/>
        <a:p>
          <a:endParaRPr lang="en-US"/>
        </a:p>
      </dgm:t>
    </dgm:pt>
    <dgm:pt modelId="{FBD52BCC-9169-9540-A8C8-DCC6D2314C65}" type="sibTrans" cxnId="{1AA6D307-DC1E-9D41-827B-A728F6F4D523}">
      <dgm:prSet/>
      <dgm:spPr/>
      <dgm:t>
        <a:bodyPr/>
        <a:lstStyle/>
        <a:p>
          <a:endParaRPr lang="en-US"/>
        </a:p>
      </dgm:t>
    </dgm:pt>
    <dgm:pt modelId="{BA610A57-8849-B84D-8874-6805A1E373D0}" type="pres">
      <dgm:prSet presAssocID="{0696DFA5-AD62-7642-9BE4-6983254EB434}" presName="Name0" presStyleCnt="0">
        <dgm:presLayoutVars>
          <dgm:chMax val="7"/>
          <dgm:chPref val="5"/>
        </dgm:presLayoutVars>
      </dgm:prSet>
      <dgm:spPr/>
      <dgm:t>
        <a:bodyPr/>
        <a:lstStyle/>
        <a:p>
          <a:endParaRPr lang="en-US"/>
        </a:p>
      </dgm:t>
    </dgm:pt>
    <dgm:pt modelId="{68378F25-18A4-CA49-84F4-55E87C615A19}" type="pres">
      <dgm:prSet presAssocID="{0696DFA5-AD62-7642-9BE4-6983254EB434}" presName="arrowNode" presStyleLbl="node1" presStyleIdx="0" presStyleCnt="1" custAng="16513446" custLinFactNeighborY="6383"/>
      <dgm:spPr/>
    </dgm:pt>
    <dgm:pt modelId="{4334B736-0DAB-3544-9F91-4A1ADED99921}" type="pres">
      <dgm:prSet presAssocID="{F77265C6-6EB7-364B-9B64-D0310A86D7B3}" presName="txNode1" presStyleLbl="revTx" presStyleIdx="0" presStyleCnt="6" custLinFactY="200000" custLinFactNeighborX="-56030" custLinFactNeighborY="240058">
        <dgm:presLayoutVars>
          <dgm:bulletEnabled val="1"/>
        </dgm:presLayoutVars>
      </dgm:prSet>
      <dgm:spPr/>
      <dgm:t>
        <a:bodyPr/>
        <a:lstStyle/>
        <a:p>
          <a:endParaRPr lang="en-US"/>
        </a:p>
      </dgm:t>
    </dgm:pt>
    <dgm:pt modelId="{9BF55A31-DCAA-5248-802C-762642C72369}" type="pres">
      <dgm:prSet presAssocID="{684FC83F-2B48-1442-8ADE-432CFCFD0F40}" presName="txNode2" presStyleLbl="revTx" presStyleIdx="1" presStyleCnt="6" custLinFactY="100000" custLinFactNeighborX="-32290" custLinFactNeighborY="193775">
        <dgm:presLayoutVars>
          <dgm:bulletEnabled val="1"/>
        </dgm:presLayoutVars>
      </dgm:prSet>
      <dgm:spPr/>
      <dgm:t>
        <a:bodyPr/>
        <a:lstStyle/>
        <a:p>
          <a:endParaRPr lang="en-US"/>
        </a:p>
      </dgm:t>
    </dgm:pt>
    <dgm:pt modelId="{5E06A5DF-5D1E-334A-B67B-3C63E1ED0F6E}" type="pres">
      <dgm:prSet presAssocID="{138DE67E-AE4A-294E-9AA3-70B315FC30F5}" presName="dotNode2" presStyleCnt="0"/>
      <dgm:spPr/>
    </dgm:pt>
    <dgm:pt modelId="{27251AA4-9490-6449-89D7-77EE8456D656}" type="pres">
      <dgm:prSet presAssocID="{138DE67E-AE4A-294E-9AA3-70B315FC30F5}" presName="dotRepeatNode" presStyleLbl="fgShp" presStyleIdx="0" presStyleCnt="4" custAng="16513446" custLinFactX="-33081" custLinFactY="648700" custLinFactNeighborX="-100000" custLinFactNeighborY="700000"/>
      <dgm:spPr/>
      <dgm:t>
        <a:bodyPr/>
        <a:lstStyle/>
        <a:p>
          <a:endParaRPr lang="en-US"/>
        </a:p>
      </dgm:t>
    </dgm:pt>
    <dgm:pt modelId="{D51E476E-7F44-2448-AF84-073A701DACC7}" type="pres">
      <dgm:prSet presAssocID="{CBE1E0DD-411A-BB4A-BA02-D10FDF8E9C50}" presName="txNode3" presStyleLbl="revTx" presStyleIdx="2" presStyleCnt="6" custLinFactNeighborX="-20435" custLinFactNeighborY="24179">
        <dgm:presLayoutVars>
          <dgm:bulletEnabled val="1"/>
        </dgm:presLayoutVars>
      </dgm:prSet>
      <dgm:spPr/>
      <dgm:t>
        <a:bodyPr/>
        <a:lstStyle/>
        <a:p>
          <a:endParaRPr lang="en-US"/>
        </a:p>
      </dgm:t>
    </dgm:pt>
    <dgm:pt modelId="{890ABFFE-58FD-A743-B92E-B291CFB11EA3}" type="pres">
      <dgm:prSet presAssocID="{F16E54DE-B404-EE48-93F5-B8F287EA7EC7}" presName="dotNode3" presStyleCnt="0"/>
      <dgm:spPr/>
    </dgm:pt>
    <dgm:pt modelId="{CCFBAE0E-451A-1144-8719-AD1A8C3E65FE}" type="pres">
      <dgm:prSet presAssocID="{F16E54DE-B404-EE48-93F5-B8F287EA7EC7}" presName="dotRepeatNode" presStyleLbl="fgShp" presStyleIdx="1" presStyleCnt="4" custAng="16513446" custLinFactY="100000" custLinFactNeighborX="53236" custLinFactNeighborY="183936"/>
      <dgm:spPr/>
      <dgm:t>
        <a:bodyPr/>
        <a:lstStyle/>
        <a:p>
          <a:endParaRPr lang="en-US"/>
        </a:p>
      </dgm:t>
    </dgm:pt>
    <dgm:pt modelId="{A662628A-FD12-774D-8767-7AF6336F177B}" type="pres">
      <dgm:prSet presAssocID="{95C0C0CD-E523-244A-A510-2823C779E220}" presName="txNode4" presStyleLbl="revTx" presStyleIdx="3" presStyleCnt="6" custScaleY="167678" custLinFactNeighborX="34419" custLinFactNeighborY="33851">
        <dgm:presLayoutVars>
          <dgm:bulletEnabled val="1"/>
        </dgm:presLayoutVars>
      </dgm:prSet>
      <dgm:spPr/>
      <dgm:t>
        <a:bodyPr/>
        <a:lstStyle/>
        <a:p>
          <a:endParaRPr lang="en-US"/>
        </a:p>
      </dgm:t>
    </dgm:pt>
    <dgm:pt modelId="{B18DFA54-B861-7347-BF05-4525F8F90B87}" type="pres">
      <dgm:prSet presAssocID="{3722E00D-31BE-3B4C-9913-502F228E1151}" presName="dotNode4" presStyleCnt="0"/>
      <dgm:spPr/>
    </dgm:pt>
    <dgm:pt modelId="{9E3B9E67-DAF5-C548-BB1E-A7FEA8B28E3A}" type="pres">
      <dgm:prSet presAssocID="{3722E00D-31BE-3B4C-9913-502F228E1151}" presName="dotRepeatNode" presStyleLbl="fgShp" presStyleIdx="2" presStyleCnt="4" custAng="16513446" custLinFactX="199257" custLinFactY="-300000" custLinFactNeighborX="200000" custLinFactNeighborY="-374350"/>
      <dgm:spPr/>
      <dgm:t>
        <a:bodyPr/>
        <a:lstStyle/>
        <a:p>
          <a:endParaRPr lang="en-US"/>
        </a:p>
      </dgm:t>
    </dgm:pt>
    <dgm:pt modelId="{0436CA12-4ADD-6044-853B-342073BA8D03}" type="pres">
      <dgm:prSet presAssocID="{99AB79E9-91F1-4546-88F4-BF63D2AD07A4}" presName="txNode5" presStyleLbl="revTx" presStyleIdx="4" presStyleCnt="6" custScaleX="52623" custScaleY="126776" custLinFactY="-100000" custLinFactNeighborX="32724" custLinFactNeighborY="-181244">
        <dgm:presLayoutVars>
          <dgm:bulletEnabled val="1"/>
        </dgm:presLayoutVars>
      </dgm:prSet>
      <dgm:spPr/>
      <dgm:t>
        <a:bodyPr/>
        <a:lstStyle/>
        <a:p>
          <a:endParaRPr lang="en-US"/>
        </a:p>
      </dgm:t>
    </dgm:pt>
    <dgm:pt modelId="{B9FFA445-0406-B048-96C2-49BA3925016C}" type="pres">
      <dgm:prSet presAssocID="{F50B182F-63FC-6847-9372-BDCB68ECDF64}" presName="dotNode5" presStyleCnt="0"/>
      <dgm:spPr/>
    </dgm:pt>
    <dgm:pt modelId="{A66F30BE-34C6-D443-BAE9-3F48E7B7097D}" type="pres">
      <dgm:prSet presAssocID="{F50B182F-63FC-6847-9372-BDCB68ECDF64}" presName="dotRepeatNode" presStyleLbl="fgShp" presStyleIdx="3" presStyleCnt="4" custAng="16513446" custLinFactX="-1000000" custLinFactY="200000" custLinFactNeighborX="-1076134" custLinFactNeighborY="288016"/>
      <dgm:spPr/>
      <dgm:t>
        <a:bodyPr/>
        <a:lstStyle/>
        <a:p>
          <a:endParaRPr lang="en-US"/>
        </a:p>
      </dgm:t>
    </dgm:pt>
    <dgm:pt modelId="{8167342C-6FD2-B643-800C-BF0072222B49}" type="pres">
      <dgm:prSet presAssocID="{20FA29D3-5D74-8540-994E-25D1A8A566D1}" presName="txNode6" presStyleLbl="revTx" presStyleIdx="5" presStyleCnt="6" custScaleX="92293" custScaleY="166795" custLinFactY="-200000" custLinFactNeighborX="64108" custLinFactNeighborY="-200284">
        <dgm:presLayoutVars>
          <dgm:bulletEnabled val="1"/>
        </dgm:presLayoutVars>
      </dgm:prSet>
      <dgm:spPr/>
      <dgm:t>
        <a:bodyPr/>
        <a:lstStyle/>
        <a:p>
          <a:endParaRPr lang="en-US"/>
        </a:p>
      </dgm:t>
    </dgm:pt>
  </dgm:ptLst>
  <dgm:cxnLst>
    <dgm:cxn modelId="{4C8BC84A-E68C-754F-B385-6FA0E51E200F}" type="presOf" srcId="{97286BE2-32A2-4441-B108-CC17303AF955}" destId="{D51E476E-7F44-2448-AF84-073A701DACC7}" srcOrd="0" destOrd="7" presId="urn:microsoft.com/office/officeart/2009/3/layout/DescendingProcess"/>
    <dgm:cxn modelId="{FF3DF2A3-86EC-BB42-88FF-EE2697B29ADE}" srcId="{99AB79E9-91F1-4546-88F4-BF63D2AD07A4}" destId="{950C6CE1-42D7-5F4D-BE27-D3EA7011AA02}" srcOrd="0" destOrd="0" parTransId="{5AB870A5-3A35-8F45-A198-15CB9CAB2696}" sibTransId="{0C39083D-8060-0946-9F90-3B92C4FEA03D}"/>
    <dgm:cxn modelId="{1AC4DAA3-156F-8041-8876-8BB397E403CF}" type="presOf" srcId="{0C76F441-3BC4-6F46-B24F-D713F3FC6AD1}" destId="{9BF55A31-DCAA-5248-802C-762642C72369}" srcOrd="0" destOrd="3" presId="urn:microsoft.com/office/officeart/2009/3/layout/DescendingProcess"/>
    <dgm:cxn modelId="{F8F00962-55A9-CF45-97D9-166594DE242B}" srcId="{684FC83F-2B48-1442-8ADE-432CFCFD0F40}" destId="{D16FA23E-E2BF-5846-9C68-46D83820C5DA}" srcOrd="1" destOrd="0" parTransId="{99AB905D-53E9-8542-BD9D-AA1C255FD0C1}" sibTransId="{8E75E14F-F4B6-7840-ACFD-F38C0F2CA1AF}"/>
    <dgm:cxn modelId="{D4182BFC-E695-A647-A80B-7F371D09A1C0}" srcId="{CBE1E0DD-411A-BB4A-BA02-D10FDF8E9C50}" destId="{FB11AE16-45E8-524E-8BB4-F45DFDD27144}" srcOrd="5" destOrd="0" parTransId="{0EE75807-5EAB-2E48-9228-4180905091ED}" sibTransId="{371CCD7F-13EF-9344-9B4A-1663897D832D}"/>
    <dgm:cxn modelId="{2B408072-DEFB-5B49-8AA3-C8D0911E0700}" srcId="{F77265C6-6EB7-364B-9B64-D0310A86D7B3}" destId="{9CC7C725-2574-BB4C-8DF0-C31EFD0A5B83}" srcOrd="0" destOrd="0" parTransId="{C83C01FC-84B7-FD43-8DA6-AAB59E526A74}" sibTransId="{457607DE-2702-0241-A362-1473DE265CE5}"/>
    <dgm:cxn modelId="{D3B456E3-3080-6442-A9FD-0E0A5DADDE56}" type="presOf" srcId="{97CD0AFE-59F7-F042-89A7-A9A7C3B67511}" destId="{9BF55A31-DCAA-5248-802C-762642C72369}" srcOrd="0" destOrd="1" presId="urn:microsoft.com/office/officeart/2009/3/layout/DescendingProcess"/>
    <dgm:cxn modelId="{F7635F10-6A7D-E649-B843-3F6BF644B475}" type="presOf" srcId="{D4452723-6E5E-1F4D-9FB5-AB800CB6FED0}" destId="{A662628A-FD12-774D-8767-7AF6336F177B}" srcOrd="0" destOrd="6" presId="urn:microsoft.com/office/officeart/2009/3/layout/DescendingProcess"/>
    <dgm:cxn modelId="{26B6DE61-9A51-F245-AB72-BC7AC64A511D}" type="presOf" srcId="{0265970A-FF54-244E-9F48-B3E42C5BE665}" destId="{8167342C-6FD2-B643-800C-BF0072222B49}" srcOrd="0" destOrd="2" presId="urn:microsoft.com/office/officeart/2009/3/layout/DescendingProcess"/>
    <dgm:cxn modelId="{53586B84-C3AE-8146-A1BB-F754E0B31632}" srcId="{0696DFA5-AD62-7642-9BE4-6983254EB434}" destId="{CBE1E0DD-411A-BB4A-BA02-D10FDF8E9C50}" srcOrd="2" destOrd="0" parTransId="{0E43DA3A-0065-7D4E-83D8-BF9909D80A9B}" sibTransId="{F16E54DE-B404-EE48-93F5-B8F287EA7EC7}"/>
    <dgm:cxn modelId="{4F02B75B-94E6-0E43-B4AB-3B4341321D19}" srcId="{95C0C0CD-E523-244A-A510-2823C779E220}" destId="{D4452723-6E5E-1F4D-9FB5-AB800CB6FED0}" srcOrd="5" destOrd="0" parTransId="{F9D8B08F-17A5-EA47-AD01-31DDF6CE2F48}" sibTransId="{BA9987E0-9A36-0F41-9AEE-097D7D30D051}"/>
    <dgm:cxn modelId="{02BF894D-AB59-A940-B894-533A7588972C}" srcId="{99AB79E9-91F1-4546-88F4-BF63D2AD07A4}" destId="{C9576CDF-8CB0-1141-826E-15EDB26529B9}" srcOrd="4" destOrd="0" parTransId="{90E08900-85F8-294A-9A1A-922EDAED8190}" sibTransId="{E0400FDD-2755-8342-94B5-16F6E5390AEB}"/>
    <dgm:cxn modelId="{52A136D5-B970-9248-A1E2-A8F67367D7B4}" srcId="{95C0C0CD-E523-244A-A510-2823C779E220}" destId="{8D9F0B28-566B-8E4C-B23D-EFB897C09834}" srcOrd="4" destOrd="0" parTransId="{60B618E9-C04F-9B47-AF6F-B02DD3BBCE16}" sibTransId="{16F3EA4A-0685-CB4B-8EF6-D3E284F02D43}"/>
    <dgm:cxn modelId="{2F55F5FD-7807-9346-BB19-8F204E90DD23}" type="presOf" srcId="{FB11AE16-45E8-524E-8BB4-F45DFDD27144}" destId="{D51E476E-7F44-2448-AF84-073A701DACC7}" srcOrd="0" destOrd="6" presId="urn:microsoft.com/office/officeart/2009/3/layout/DescendingProcess"/>
    <dgm:cxn modelId="{1D133CA1-018B-844C-975E-18AF402F99C0}" type="presOf" srcId="{99AB79E9-91F1-4546-88F4-BF63D2AD07A4}" destId="{0436CA12-4ADD-6044-853B-342073BA8D03}" srcOrd="0" destOrd="0" presId="urn:microsoft.com/office/officeart/2009/3/layout/DescendingProcess"/>
    <dgm:cxn modelId="{EE11F84F-5331-4148-B73D-562B468EB9A4}" type="presOf" srcId="{DB37D2BF-65BD-F849-8C43-1F9078F74C38}" destId="{A662628A-FD12-774D-8767-7AF6336F177B}" srcOrd="0" destOrd="3" presId="urn:microsoft.com/office/officeart/2009/3/layout/DescendingProcess"/>
    <dgm:cxn modelId="{1AA6D307-DC1E-9D41-827B-A728F6F4D523}" srcId="{95C0C0CD-E523-244A-A510-2823C779E220}" destId="{DB37D2BF-65BD-F849-8C43-1F9078F74C38}" srcOrd="2" destOrd="0" parTransId="{B95A7465-284E-CD46-BEE9-18702D48B009}" sibTransId="{FBD52BCC-9169-9540-A8C8-DCC6D2314C65}"/>
    <dgm:cxn modelId="{EDDE5AA9-DD4B-B740-A5FD-7D7784543B03}" srcId="{CBE1E0DD-411A-BB4A-BA02-D10FDF8E9C50}" destId="{F877B875-1C04-5C46-AAAD-5A164E9DBE7E}" srcOrd="1" destOrd="0" parTransId="{987979C7-57C6-5941-B518-2EDB1914908C}" sibTransId="{CAE5FE2B-304D-E04B-A85D-1843CAFD8577}"/>
    <dgm:cxn modelId="{028C458E-FF09-D34F-AA2C-F8C9F950B8E2}" type="presOf" srcId="{F850D1FF-A64E-9A40-B6E8-3CE1449566C6}" destId="{4334B736-0DAB-3544-9F91-4A1ADED99921}" srcOrd="0" destOrd="2" presId="urn:microsoft.com/office/officeart/2009/3/layout/DescendingProcess"/>
    <dgm:cxn modelId="{0E91ED03-8812-F04C-8395-A6225761D4DF}" srcId="{95C0C0CD-E523-244A-A510-2823C779E220}" destId="{E8DC3A08-490F-D148-890A-BA6F8165CA77}" srcOrd="3" destOrd="0" parTransId="{3CF529F2-10CE-F34E-89C5-418DC94281FE}" sibTransId="{C555F1EF-5A13-A44D-AE0E-7B0E17F082F2}"/>
    <dgm:cxn modelId="{CACFFFA3-C980-9942-87F3-033EF9BD01F8}" srcId="{95C0C0CD-E523-244A-A510-2823C779E220}" destId="{40FB137F-96CF-8245-AC54-A484EA6F2224}" srcOrd="1" destOrd="0" parTransId="{2E97DCDD-6AA8-F64C-ACEF-B59A3EBAC63A}" sibTransId="{8ECCE31E-A60D-E746-9DCC-A7A82198F587}"/>
    <dgm:cxn modelId="{3DA6F73D-A1C0-174F-BE2B-666014AB1146}" type="presOf" srcId="{D16FA23E-E2BF-5846-9C68-46D83820C5DA}" destId="{9BF55A31-DCAA-5248-802C-762642C72369}" srcOrd="0" destOrd="2" presId="urn:microsoft.com/office/officeart/2009/3/layout/DescendingProcess"/>
    <dgm:cxn modelId="{3C928B0C-6ECD-0A4E-9C72-063DD40D389F}" type="presOf" srcId="{F77265C6-6EB7-364B-9B64-D0310A86D7B3}" destId="{4334B736-0DAB-3544-9F91-4A1ADED99921}" srcOrd="0" destOrd="0" presId="urn:microsoft.com/office/officeart/2009/3/layout/DescendingProcess"/>
    <dgm:cxn modelId="{046A1F68-3D3F-0F49-B0C9-A0EF78F2B347}" type="presOf" srcId="{7BA07F7D-30F9-544A-A111-397DC462E637}" destId="{0436CA12-4ADD-6044-853B-342073BA8D03}" srcOrd="0" destOrd="2" presId="urn:microsoft.com/office/officeart/2009/3/layout/DescendingProcess"/>
    <dgm:cxn modelId="{0E1AD738-0BDC-CB49-BA11-4C3929AE1E24}" srcId="{99AB79E9-91F1-4546-88F4-BF63D2AD07A4}" destId="{3588D677-F227-D843-9965-313978B9AF56}" srcOrd="3" destOrd="0" parTransId="{7260B2C2-F053-2646-AFDA-E43BD38D4477}" sibTransId="{3A3C6734-4B8B-AD40-B26E-DEAED34217DB}"/>
    <dgm:cxn modelId="{1B28AD5E-292B-E24D-BB46-68DCD742394C}" type="presOf" srcId="{F16E54DE-B404-EE48-93F5-B8F287EA7EC7}" destId="{CCFBAE0E-451A-1144-8719-AD1A8C3E65FE}" srcOrd="0" destOrd="0" presId="urn:microsoft.com/office/officeart/2009/3/layout/DescendingProcess"/>
    <dgm:cxn modelId="{F54A580A-D642-3343-8767-978F20063543}" type="presOf" srcId="{3722E00D-31BE-3B4C-9913-502F228E1151}" destId="{9E3B9E67-DAF5-C548-BB1E-A7FEA8B28E3A}" srcOrd="0" destOrd="0" presId="urn:microsoft.com/office/officeart/2009/3/layout/DescendingProcess"/>
    <dgm:cxn modelId="{36D76283-6A6A-DD46-9DF9-5879D5C3F534}" type="presOf" srcId="{9CC7C725-2574-BB4C-8DF0-C31EFD0A5B83}" destId="{4334B736-0DAB-3544-9F91-4A1ADED99921}" srcOrd="0" destOrd="1" presId="urn:microsoft.com/office/officeart/2009/3/layout/DescendingProcess"/>
    <dgm:cxn modelId="{7AE2298B-4B84-3D4D-BEF1-43E0920760F8}" type="presOf" srcId="{95C0C0CD-E523-244A-A510-2823C779E220}" destId="{A662628A-FD12-774D-8767-7AF6336F177B}" srcOrd="0" destOrd="0" presId="urn:microsoft.com/office/officeart/2009/3/layout/DescendingProcess"/>
    <dgm:cxn modelId="{18940832-7D40-E24B-A9CF-64602BCCBA53}" srcId="{CBE1E0DD-411A-BB4A-BA02-D10FDF8E9C50}" destId="{8038C66B-7038-1248-8A0D-7663372307DA}" srcOrd="3" destOrd="0" parTransId="{66279765-6B0A-FF4E-8C36-594E2A90FDA1}" sibTransId="{715D6A07-6AF3-6849-BC76-EF6D3AA075D9}"/>
    <dgm:cxn modelId="{6C10316C-1ECF-8947-9ED0-E05E32DCA284}" type="presOf" srcId="{F50B182F-63FC-6847-9372-BDCB68ECDF64}" destId="{A66F30BE-34C6-D443-BAE9-3F48E7B7097D}" srcOrd="0" destOrd="0" presId="urn:microsoft.com/office/officeart/2009/3/layout/DescendingProcess"/>
    <dgm:cxn modelId="{542155A0-132B-5F4D-B395-78FEBA983445}" srcId="{CBE1E0DD-411A-BB4A-BA02-D10FDF8E9C50}" destId="{8D49BAC1-1394-B442-AB4A-387CAE14F776}" srcOrd="0" destOrd="0" parTransId="{1E0BBA8B-CA81-2C42-BB3E-22D45D0AB60B}" sibTransId="{E549598A-029F-7642-B302-A62DBAFF9556}"/>
    <dgm:cxn modelId="{8EA42483-00D8-1A4F-949E-66FD67B48118}" type="presOf" srcId="{118B2505-8A56-EB42-8F0B-F1E632A22A91}" destId="{A662628A-FD12-774D-8767-7AF6336F177B}" srcOrd="0" destOrd="1" presId="urn:microsoft.com/office/officeart/2009/3/layout/DescendingProcess"/>
    <dgm:cxn modelId="{809BB105-9BB2-7542-95EF-E8C77D53271B}" type="presOf" srcId="{40FB137F-96CF-8245-AC54-A484EA6F2224}" destId="{A662628A-FD12-774D-8767-7AF6336F177B}" srcOrd="0" destOrd="2" presId="urn:microsoft.com/office/officeart/2009/3/layout/DescendingProcess"/>
    <dgm:cxn modelId="{5CBFE77C-30C2-A243-AA9A-567236B595A1}" srcId="{0696DFA5-AD62-7642-9BE4-6983254EB434}" destId="{20FA29D3-5D74-8540-994E-25D1A8A566D1}" srcOrd="5" destOrd="0" parTransId="{461860CD-4D6F-E84D-9CF6-3B11CEA048B6}" sibTransId="{E1132213-9C0D-FD4E-BEB6-2CCC02A8565B}"/>
    <dgm:cxn modelId="{8635F74B-8479-F846-98E3-D560DCB0179A}" type="presOf" srcId="{F877B875-1C04-5C46-AAAD-5A164E9DBE7E}" destId="{D51E476E-7F44-2448-AF84-073A701DACC7}" srcOrd="0" destOrd="2" presId="urn:microsoft.com/office/officeart/2009/3/layout/DescendingProcess"/>
    <dgm:cxn modelId="{C78BE51A-AFD0-9F45-B9FA-755AA5B2E342}" type="presOf" srcId="{950C6CE1-42D7-5F4D-BE27-D3EA7011AA02}" destId="{0436CA12-4ADD-6044-853B-342073BA8D03}" srcOrd="0" destOrd="1" presId="urn:microsoft.com/office/officeart/2009/3/layout/DescendingProcess"/>
    <dgm:cxn modelId="{CCCCCC2D-E38A-2443-B23F-930F77752A37}" srcId="{F77265C6-6EB7-364B-9B64-D0310A86D7B3}" destId="{F850D1FF-A64E-9A40-B6E8-3CE1449566C6}" srcOrd="1" destOrd="0" parTransId="{606E4F6F-B51A-3648-9529-B535C8806D5A}" sibTransId="{42A94FBB-3BDC-914B-B808-6C98127CD7C3}"/>
    <dgm:cxn modelId="{D58BB3E8-61EB-AD44-9A98-A883FEC528DA}" srcId="{684FC83F-2B48-1442-8ADE-432CFCFD0F40}" destId="{97CD0AFE-59F7-F042-89A7-A9A7C3B67511}" srcOrd="0" destOrd="0" parTransId="{CA12E0A9-4B63-6344-A531-39543AADCE06}" sibTransId="{62D0F807-821A-8D49-9E06-ABC86C8C5126}"/>
    <dgm:cxn modelId="{3FBB4ABF-7C95-F14C-A310-8CE211B8AC77}" type="presOf" srcId="{138DE67E-AE4A-294E-9AA3-70B315FC30F5}" destId="{27251AA4-9490-6449-89D7-77EE8456D656}" srcOrd="0" destOrd="0" presId="urn:microsoft.com/office/officeart/2009/3/layout/DescendingProcess"/>
    <dgm:cxn modelId="{44678601-51D9-F542-B40C-2068E3A4750D}" type="presOf" srcId="{3588D677-F227-D843-9965-313978B9AF56}" destId="{0436CA12-4ADD-6044-853B-342073BA8D03}" srcOrd="0" destOrd="4" presId="urn:microsoft.com/office/officeart/2009/3/layout/DescendingProcess"/>
    <dgm:cxn modelId="{C2729F04-BD1A-5542-856C-EAA6AE96824D}" srcId="{20FA29D3-5D74-8540-994E-25D1A8A566D1}" destId="{29BC762D-BB66-7B45-AF92-DE24E3E268EA}" srcOrd="2" destOrd="0" parTransId="{77F8505B-4CDB-924F-99D5-5D709A346CEA}" sibTransId="{6EAC36A0-40AF-1448-9128-E0A319246B94}"/>
    <dgm:cxn modelId="{7F46317B-AD77-504C-A6A0-116481A50582}" type="presOf" srcId="{0696DFA5-AD62-7642-9BE4-6983254EB434}" destId="{BA610A57-8849-B84D-8874-6805A1E373D0}" srcOrd="0" destOrd="0" presId="urn:microsoft.com/office/officeart/2009/3/layout/DescendingProcess"/>
    <dgm:cxn modelId="{67509C80-C361-114D-81EE-CE5B82EE72FF}" srcId="{99AB79E9-91F1-4546-88F4-BF63D2AD07A4}" destId="{7BA07F7D-30F9-544A-A111-397DC462E637}" srcOrd="1" destOrd="0" parTransId="{F4EB2F31-01DE-2C48-8A11-18C97DBB0B9F}" sibTransId="{44D30124-EDBB-1040-99AA-2125A37CDA2C}"/>
    <dgm:cxn modelId="{BAF7F780-6FED-1B4E-93A5-61BE54C9C620}" type="presOf" srcId="{29BC762D-BB66-7B45-AF92-DE24E3E268EA}" destId="{8167342C-6FD2-B643-800C-BF0072222B49}" srcOrd="0" destOrd="3" presId="urn:microsoft.com/office/officeart/2009/3/layout/DescendingProcess"/>
    <dgm:cxn modelId="{70FA1FD2-CA5B-2C40-B02A-1A5FC21184E2}" srcId="{95C0C0CD-E523-244A-A510-2823C779E220}" destId="{118B2505-8A56-EB42-8F0B-F1E632A22A91}" srcOrd="0" destOrd="0" parTransId="{00C10B3E-4752-7648-AD1C-BD6D7B646F6C}" sibTransId="{FAD145F7-DBF3-E14E-AC4D-EC706E28F1A2}"/>
    <dgm:cxn modelId="{A7E267C5-E49D-D44A-A19D-F5C2E94623B4}" type="presOf" srcId="{6337509A-6E45-7C4F-9C0F-83680A6356B3}" destId="{8167342C-6FD2-B643-800C-BF0072222B49}" srcOrd="0" destOrd="1" presId="urn:microsoft.com/office/officeart/2009/3/layout/DescendingProcess"/>
    <dgm:cxn modelId="{1FDEDFAC-5A7E-7F49-8E34-44B17DC85210}" srcId="{CBE1E0DD-411A-BB4A-BA02-D10FDF8E9C50}" destId="{97286BE2-32A2-4441-B108-CC17303AF955}" srcOrd="6" destOrd="0" parTransId="{4E424BCC-9D65-C246-BD8A-C0B1ABD1F152}" sibTransId="{38504A8E-FAA8-A54C-A017-2D293727C116}"/>
    <dgm:cxn modelId="{22372BEC-5BA5-9D43-8FC4-739FB609AD15}" type="presOf" srcId="{20FA29D3-5D74-8540-994E-25D1A8A566D1}" destId="{8167342C-6FD2-B643-800C-BF0072222B49}" srcOrd="0" destOrd="0" presId="urn:microsoft.com/office/officeart/2009/3/layout/DescendingProcess"/>
    <dgm:cxn modelId="{984604B7-CA35-BF48-A0E1-E18951B3CD79}" type="presOf" srcId="{E8DC3A08-490F-D148-890A-BA6F8165CA77}" destId="{A662628A-FD12-774D-8767-7AF6336F177B}" srcOrd="0" destOrd="4" presId="urn:microsoft.com/office/officeart/2009/3/layout/DescendingProcess"/>
    <dgm:cxn modelId="{0779E444-DB3F-2846-A5F5-64991DC63D6C}" type="presOf" srcId="{79F0D55C-C0F4-4442-9C86-A9C9864F4A76}" destId="{0436CA12-4ADD-6044-853B-342073BA8D03}" srcOrd="0" destOrd="6" presId="urn:microsoft.com/office/officeart/2009/3/layout/DescendingProcess"/>
    <dgm:cxn modelId="{76C0C471-1D9D-8D48-9D20-D557B69291C8}" srcId="{684FC83F-2B48-1442-8ADE-432CFCFD0F40}" destId="{0C76F441-3BC4-6F46-B24F-D713F3FC6AD1}" srcOrd="2" destOrd="0" parTransId="{6368C8AF-2360-3348-91CB-6C0DD1F5CEA0}" sibTransId="{6F736308-EC23-F440-B9BA-01D5B355D9B6}"/>
    <dgm:cxn modelId="{4455180F-045B-AD43-864D-D87BE0FCA14A}" srcId="{20FA29D3-5D74-8540-994E-25D1A8A566D1}" destId="{0265970A-FF54-244E-9F48-B3E42C5BE665}" srcOrd="1" destOrd="0" parTransId="{ABD6955E-5C17-4148-B4F9-02FE0A1471AE}" sibTransId="{BBC46217-C642-F241-8E6F-14A0B6A3FC06}"/>
    <dgm:cxn modelId="{94FB5A48-4042-B843-8A77-E73F738ABF28}" type="presOf" srcId="{ECA399B7-4007-DF43-A7E2-2062CD7640A5}" destId="{0436CA12-4ADD-6044-853B-342073BA8D03}" srcOrd="0" destOrd="3" presId="urn:microsoft.com/office/officeart/2009/3/layout/DescendingProcess"/>
    <dgm:cxn modelId="{FD994815-962F-794A-85E9-2F21731AAE28}" srcId="{99AB79E9-91F1-4546-88F4-BF63D2AD07A4}" destId="{21A945D3-BAD6-154B-A669-B0B073A32604}" srcOrd="6" destOrd="0" parTransId="{62A9DEFE-E9F8-CA45-9DB6-2366957961FF}" sibTransId="{6B9740F2-E494-EB4E-A8D0-1CE01B0A6EA5}"/>
    <dgm:cxn modelId="{DC5AFC4F-9780-714B-BC69-BC45F6ACE239}" srcId="{0696DFA5-AD62-7642-9BE4-6983254EB434}" destId="{99AB79E9-91F1-4546-88F4-BF63D2AD07A4}" srcOrd="4" destOrd="0" parTransId="{FE7B1645-73DE-4447-98AE-08A773E10839}" sibTransId="{F50B182F-63FC-6847-9372-BDCB68ECDF64}"/>
    <dgm:cxn modelId="{F8EBAE96-D5B0-7C42-9525-E67A0040E202}" srcId="{0696DFA5-AD62-7642-9BE4-6983254EB434}" destId="{F77265C6-6EB7-364B-9B64-D0310A86D7B3}" srcOrd="0" destOrd="0" parTransId="{11689FF2-3AEC-8B41-BA49-BAB3A5C75CF5}" sibTransId="{5AAF16F2-6249-734B-9009-FE74DB1550D1}"/>
    <dgm:cxn modelId="{50ADD30B-D578-CA40-9CBE-62E7B67BA99D}" type="presOf" srcId="{684FC83F-2B48-1442-8ADE-432CFCFD0F40}" destId="{9BF55A31-DCAA-5248-802C-762642C72369}" srcOrd="0" destOrd="0" presId="urn:microsoft.com/office/officeart/2009/3/layout/DescendingProcess"/>
    <dgm:cxn modelId="{FE292214-7661-3043-8542-80EA990FDBA9}" srcId="{20FA29D3-5D74-8540-994E-25D1A8A566D1}" destId="{6337509A-6E45-7C4F-9C0F-83680A6356B3}" srcOrd="0" destOrd="0" parTransId="{BF05865A-BFCE-004A-A91C-9D2C0B33F103}" sibTransId="{6CA30DB8-E6FE-784D-9136-999E189AEFEC}"/>
    <dgm:cxn modelId="{AF62E81C-A465-5949-9E5A-76883F552005}" srcId="{0696DFA5-AD62-7642-9BE4-6983254EB434}" destId="{95C0C0CD-E523-244A-A510-2823C779E220}" srcOrd="3" destOrd="0" parTransId="{A0B424D1-74CA-AF4E-A6F8-17D528416623}" sibTransId="{3722E00D-31BE-3B4C-9913-502F228E1151}"/>
    <dgm:cxn modelId="{FE952035-D3FE-1449-A27A-4AAA7B313CFE}" type="presOf" srcId="{C9576CDF-8CB0-1141-826E-15EDB26529B9}" destId="{0436CA12-4ADD-6044-853B-342073BA8D03}" srcOrd="0" destOrd="5" presId="urn:microsoft.com/office/officeart/2009/3/layout/DescendingProcess"/>
    <dgm:cxn modelId="{4C746258-B9DD-D346-AA7C-754958C8E6FC}" srcId="{99AB79E9-91F1-4546-88F4-BF63D2AD07A4}" destId="{ECA399B7-4007-DF43-A7E2-2062CD7640A5}" srcOrd="2" destOrd="0" parTransId="{F76F21CD-C4BA-5847-B9AA-80F251368FD3}" sibTransId="{CEE3DE54-5259-AD40-BD70-D3E0BC9FFC58}"/>
    <dgm:cxn modelId="{17A6A5D9-A365-4C4D-98C1-AC3850FB47B9}" srcId="{CBE1E0DD-411A-BB4A-BA02-D10FDF8E9C50}" destId="{120BD08D-9F1C-3F47-944F-B75922594043}" srcOrd="4" destOrd="0" parTransId="{8EBF5899-3792-464A-8389-074E3A6597ED}" sibTransId="{3C33A8E2-8810-E240-B1D3-C44849541FF7}"/>
    <dgm:cxn modelId="{1601ACCA-BD89-D047-A552-66A149B43D17}" type="presOf" srcId="{120BD08D-9F1C-3F47-944F-B75922594043}" destId="{D51E476E-7F44-2448-AF84-073A701DACC7}" srcOrd="0" destOrd="5" presId="urn:microsoft.com/office/officeart/2009/3/layout/DescendingProcess"/>
    <dgm:cxn modelId="{415ED275-0CE0-0943-A58A-E047C9A9A7CB}" type="presOf" srcId="{8D49BAC1-1394-B442-AB4A-387CAE14F776}" destId="{D51E476E-7F44-2448-AF84-073A701DACC7}" srcOrd="0" destOrd="1" presId="urn:microsoft.com/office/officeart/2009/3/layout/DescendingProcess"/>
    <dgm:cxn modelId="{7258F7FB-BA4E-EE40-B154-0FC2C9DA96BB}" type="presOf" srcId="{8D9F0B28-566B-8E4C-B23D-EFB897C09834}" destId="{A662628A-FD12-774D-8767-7AF6336F177B}" srcOrd="0" destOrd="5" presId="urn:microsoft.com/office/officeart/2009/3/layout/DescendingProcess"/>
    <dgm:cxn modelId="{3E55C699-3695-E641-8D63-D78D397DB039}" type="presOf" srcId="{8038C66B-7038-1248-8A0D-7663372307DA}" destId="{D51E476E-7F44-2448-AF84-073A701DACC7}" srcOrd="0" destOrd="4" presId="urn:microsoft.com/office/officeart/2009/3/layout/DescendingProcess"/>
    <dgm:cxn modelId="{EFE0AA09-EBFF-6448-BDFA-09B31BBDBE3F}" type="presOf" srcId="{BF3A5176-6742-4D4B-91E9-F93E6AA55B9B}" destId="{D51E476E-7F44-2448-AF84-073A701DACC7}" srcOrd="0" destOrd="3" presId="urn:microsoft.com/office/officeart/2009/3/layout/DescendingProcess"/>
    <dgm:cxn modelId="{16215F40-9BFA-5E43-82A9-59DD2B4023A5}" srcId="{99AB79E9-91F1-4546-88F4-BF63D2AD07A4}" destId="{79F0D55C-C0F4-4442-9C86-A9C9864F4A76}" srcOrd="5" destOrd="0" parTransId="{A2F9F3BE-7540-BB43-8AC6-81BD8BCEDD56}" sibTransId="{7F95C9BE-EC46-CB4F-A7A9-EA1D9710205A}"/>
    <dgm:cxn modelId="{478D1B47-4D2F-AF4A-BBD5-09051A690D6F}" srcId="{CBE1E0DD-411A-BB4A-BA02-D10FDF8E9C50}" destId="{BF3A5176-6742-4D4B-91E9-F93E6AA55B9B}" srcOrd="2" destOrd="0" parTransId="{E29AD90B-9907-3044-B67A-4AABF9340E4E}" sibTransId="{FC5801B6-4543-9C47-A2EC-C43C44430968}"/>
    <dgm:cxn modelId="{559EDE0B-7612-AF4C-9261-2DFD3A75DB1F}" srcId="{0696DFA5-AD62-7642-9BE4-6983254EB434}" destId="{684FC83F-2B48-1442-8ADE-432CFCFD0F40}" srcOrd="1" destOrd="0" parTransId="{BF660F59-633D-7141-8285-D3603FD22257}" sibTransId="{138DE67E-AE4A-294E-9AA3-70B315FC30F5}"/>
    <dgm:cxn modelId="{7D8C62DF-767F-E94A-A781-AE996180A0BF}" type="presOf" srcId="{CBE1E0DD-411A-BB4A-BA02-D10FDF8E9C50}" destId="{D51E476E-7F44-2448-AF84-073A701DACC7}" srcOrd="0" destOrd="0" presId="urn:microsoft.com/office/officeart/2009/3/layout/DescendingProcess"/>
    <dgm:cxn modelId="{ACE77A0C-5DB3-C34E-967E-4046A3180832}" type="presOf" srcId="{21A945D3-BAD6-154B-A669-B0B073A32604}" destId="{0436CA12-4ADD-6044-853B-342073BA8D03}" srcOrd="0" destOrd="7" presId="urn:microsoft.com/office/officeart/2009/3/layout/DescendingProcess"/>
    <dgm:cxn modelId="{38135BF5-976B-6A4A-AFEA-851D28675F3F}" type="presParOf" srcId="{BA610A57-8849-B84D-8874-6805A1E373D0}" destId="{68378F25-18A4-CA49-84F4-55E87C615A19}" srcOrd="0" destOrd="0" presId="urn:microsoft.com/office/officeart/2009/3/layout/DescendingProcess"/>
    <dgm:cxn modelId="{F3ED07E6-633A-ED4F-9C49-8F636A4C3820}" type="presParOf" srcId="{BA610A57-8849-B84D-8874-6805A1E373D0}" destId="{4334B736-0DAB-3544-9F91-4A1ADED99921}" srcOrd="1" destOrd="0" presId="urn:microsoft.com/office/officeart/2009/3/layout/DescendingProcess"/>
    <dgm:cxn modelId="{7C5E6D31-549B-F34F-A031-02722421708A}" type="presParOf" srcId="{BA610A57-8849-B84D-8874-6805A1E373D0}" destId="{9BF55A31-DCAA-5248-802C-762642C72369}" srcOrd="2" destOrd="0" presId="urn:microsoft.com/office/officeart/2009/3/layout/DescendingProcess"/>
    <dgm:cxn modelId="{D881AC76-F74C-7A45-86E6-4F4E7877103C}" type="presParOf" srcId="{BA610A57-8849-B84D-8874-6805A1E373D0}" destId="{5E06A5DF-5D1E-334A-B67B-3C63E1ED0F6E}" srcOrd="3" destOrd="0" presId="urn:microsoft.com/office/officeart/2009/3/layout/DescendingProcess"/>
    <dgm:cxn modelId="{697E12C1-3394-6149-BF0B-D5F25788E231}" type="presParOf" srcId="{5E06A5DF-5D1E-334A-B67B-3C63E1ED0F6E}" destId="{27251AA4-9490-6449-89D7-77EE8456D656}" srcOrd="0" destOrd="0" presId="urn:microsoft.com/office/officeart/2009/3/layout/DescendingProcess"/>
    <dgm:cxn modelId="{802990B5-E500-B74B-AA31-AC81FB62D6E8}" type="presParOf" srcId="{BA610A57-8849-B84D-8874-6805A1E373D0}" destId="{D51E476E-7F44-2448-AF84-073A701DACC7}" srcOrd="4" destOrd="0" presId="urn:microsoft.com/office/officeart/2009/3/layout/DescendingProcess"/>
    <dgm:cxn modelId="{0063D5AC-6277-8549-BD02-A3B1FF49006D}" type="presParOf" srcId="{BA610A57-8849-B84D-8874-6805A1E373D0}" destId="{890ABFFE-58FD-A743-B92E-B291CFB11EA3}" srcOrd="5" destOrd="0" presId="urn:microsoft.com/office/officeart/2009/3/layout/DescendingProcess"/>
    <dgm:cxn modelId="{F6933BCA-882B-0A49-A50A-03C9D694AD44}" type="presParOf" srcId="{890ABFFE-58FD-A743-B92E-B291CFB11EA3}" destId="{CCFBAE0E-451A-1144-8719-AD1A8C3E65FE}" srcOrd="0" destOrd="0" presId="urn:microsoft.com/office/officeart/2009/3/layout/DescendingProcess"/>
    <dgm:cxn modelId="{1F9B9392-4AEF-4A45-98F7-6C0553A87478}" type="presParOf" srcId="{BA610A57-8849-B84D-8874-6805A1E373D0}" destId="{A662628A-FD12-774D-8767-7AF6336F177B}" srcOrd="6" destOrd="0" presId="urn:microsoft.com/office/officeart/2009/3/layout/DescendingProcess"/>
    <dgm:cxn modelId="{7C7877DD-3FA4-F744-B6CB-E5F9A860C867}" type="presParOf" srcId="{BA610A57-8849-B84D-8874-6805A1E373D0}" destId="{B18DFA54-B861-7347-BF05-4525F8F90B87}" srcOrd="7" destOrd="0" presId="urn:microsoft.com/office/officeart/2009/3/layout/DescendingProcess"/>
    <dgm:cxn modelId="{647A7BA9-74AD-4F46-A45A-7DE495D21915}" type="presParOf" srcId="{B18DFA54-B861-7347-BF05-4525F8F90B87}" destId="{9E3B9E67-DAF5-C548-BB1E-A7FEA8B28E3A}" srcOrd="0" destOrd="0" presId="urn:microsoft.com/office/officeart/2009/3/layout/DescendingProcess"/>
    <dgm:cxn modelId="{5B72B72C-CBEA-454A-8B67-C5B16141538E}" type="presParOf" srcId="{BA610A57-8849-B84D-8874-6805A1E373D0}" destId="{0436CA12-4ADD-6044-853B-342073BA8D03}" srcOrd="8" destOrd="0" presId="urn:microsoft.com/office/officeart/2009/3/layout/DescendingProcess"/>
    <dgm:cxn modelId="{C247239F-6561-8140-90D9-C411F35F558F}" type="presParOf" srcId="{BA610A57-8849-B84D-8874-6805A1E373D0}" destId="{B9FFA445-0406-B048-96C2-49BA3925016C}" srcOrd="9" destOrd="0" presId="urn:microsoft.com/office/officeart/2009/3/layout/DescendingProcess"/>
    <dgm:cxn modelId="{F3BEEBBA-6797-6A40-A6D6-940492FE30CE}" type="presParOf" srcId="{B9FFA445-0406-B048-96C2-49BA3925016C}" destId="{A66F30BE-34C6-D443-BAE9-3F48E7B7097D}" srcOrd="0" destOrd="0" presId="urn:microsoft.com/office/officeart/2009/3/layout/DescendingProcess"/>
    <dgm:cxn modelId="{CDD6BD1D-7800-4345-A90D-3943A4107349}" type="presParOf" srcId="{BA610A57-8849-B84D-8874-6805A1E373D0}" destId="{8167342C-6FD2-B643-800C-BF0072222B49}"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6DFA5-AD62-7642-9BE4-6983254EB434}" type="doc">
      <dgm:prSet loTypeId="urn:microsoft.com/office/officeart/2009/3/layout/DescendingProcess" loCatId="" qsTypeId="urn:microsoft.com/office/officeart/2005/8/quickstyle/simple3" qsCatId="simple" csTypeId="urn:microsoft.com/office/officeart/2005/8/colors/accent4_2" csCatId="accent4" phldr="1"/>
      <dgm:spPr/>
      <dgm:t>
        <a:bodyPr/>
        <a:lstStyle/>
        <a:p>
          <a:endParaRPr lang="en-US"/>
        </a:p>
      </dgm:t>
    </dgm:pt>
    <dgm:pt modelId="{F77265C6-6EB7-364B-9B64-D0310A86D7B3}">
      <dgm:prSet phldrT="[Text]" custT="1"/>
      <dgm:spPr/>
      <dgm:t>
        <a:bodyPr/>
        <a:lstStyle/>
        <a:p>
          <a:r>
            <a:rPr lang="en-US" sz="1400" b="1" dirty="0" smtClean="0"/>
            <a:t>2012</a:t>
          </a:r>
          <a:endParaRPr lang="en-US" sz="1400" b="1" dirty="0"/>
        </a:p>
      </dgm:t>
    </dgm:pt>
    <dgm:pt modelId="{11689FF2-3AEC-8B41-BA49-BAB3A5C75CF5}" type="parTrans" cxnId="{F8EBAE96-D5B0-7C42-9525-E67A0040E202}">
      <dgm:prSet/>
      <dgm:spPr/>
      <dgm:t>
        <a:bodyPr/>
        <a:lstStyle/>
        <a:p>
          <a:endParaRPr lang="en-US"/>
        </a:p>
      </dgm:t>
    </dgm:pt>
    <dgm:pt modelId="{5AAF16F2-6249-734B-9009-FE74DB1550D1}" type="sibTrans" cxnId="{F8EBAE96-D5B0-7C42-9525-E67A0040E202}">
      <dgm:prSet/>
      <dgm:spPr/>
      <dgm:t>
        <a:bodyPr/>
        <a:lstStyle/>
        <a:p>
          <a:endParaRPr lang="en-US"/>
        </a:p>
      </dgm:t>
    </dgm:pt>
    <dgm:pt modelId="{684FC83F-2B48-1442-8ADE-432CFCFD0F40}">
      <dgm:prSet phldrT="[Text]" custT="1"/>
      <dgm:spPr/>
      <dgm:t>
        <a:bodyPr/>
        <a:lstStyle/>
        <a:p>
          <a:r>
            <a:rPr lang="en-US" sz="1400" b="1" dirty="0" smtClean="0"/>
            <a:t>2013</a:t>
          </a:r>
          <a:endParaRPr lang="en-US" sz="1400" b="1" dirty="0"/>
        </a:p>
      </dgm:t>
    </dgm:pt>
    <dgm:pt modelId="{BF660F59-633D-7141-8285-D3603FD22257}" type="parTrans" cxnId="{559EDE0B-7612-AF4C-9261-2DFD3A75DB1F}">
      <dgm:prSet/>
      <dgm:spPr/>
      <dgm:t>
        <a:bodyPr/>
        <a:lstStyle/>
        <a:p>
          <a:endParaRPr lang="en-US"/>
        </a:p>
      </dgm:t>
    </dgm:pt>
    <dgm:pt modelId="{138DE67E-AE4A-294E-9AA3-70B315FC30F5}" type="sibTrans" cxnId="{559EDE0B-7612-AF4C-9261-2DFD3A75DB1F}">
      <dgm:prSet/>
      <dgm:spPr/>
      <dgm:t>
        <a:bodyPr/>
        <a:lstStyle/>
        <a:p>
          <a:endParaRPr lang="en-US"/>
        </a:p>
      </dgm:t>
    </dgm:pt>
    <dgm:pt modelId="{CBE1E0DD-411A-BB4A-BA02-D10FDF8E9C50}">
      <dgm:prSet phldrT="[Text]" custT="1"/>
      <dgm:spPr/>
      <dgm:t>
        <a:bodyPr/>
        <a:lstStyle/>
        <a:p>
          <a:r>
            <a:rPr lang="en-US" sz="1400" b="1" dirty="0" smtClean="0"/>
            <a:t>2014</a:t>
          </a:r>
          <a:endParaRPr lang="en-US" sz="1400" b="1" dirty="0"/>
        </a:p>
      </dgm:t>
    </dgm:pt>
    <dgm:pt modelId="{0E43DA3A-0065-7D4E-83D8-BF9909D80A9B}" type="parTrans" cxnId="{53586B84-C3AE-8146-A1BB-F754E0B31632}">
      <dgm:prSet/>
      <dgm:spPr/>
      <dgm:t>
        <a:bodyPr/>
        <a:lstStyle/>
        <a:p>
          <a:endParaRPr lang="en-US"/>
        </a:p>
      </dgm:t>
    </dgm:pt>
    <dgm:pt modelId="{F16E54DE-B404-EE48-93F5-B8F287EA7EC7}" type="sibTrans" cxnId="{53586B84-C3AE-8146-A1BB-F754E0B31632}">
      <dgm:prSet/>
      <dgm:spPr/>
      <dgm:t>
        <a:bodyPr/>
        <a:lstStyle/>
        <a:p>
          <a:endParaRPr lang="en-US"/>
        </a:p>
      </dgm:t>
    </dgm:pt>
    <dgm:pt modelId="{F877B875-1C04-5C46-AAAD-5A164E9DBE7E}">
      <dgm:prSet phldrT="[Text]" custT="1"/>
      <dgm:spPr/>
      <dgm:t>
        <a:bodyPr/>
        <a:lstStyle/>
        <a:p>
          <a:r>
            <a:rPr lang="en-US" sz="1400" dirty="0" smtClean="0"/>
            <a:t>Evidence report published</a:t>
          </a:r>
          <a:endParaRPr lang="en-US" sz="1400" dirty="0"/>
        </a:p>
      </dgm:t>
    </dgm:pt>
    <dgm:pt modelId="{987979C7-57C6-5941-B518-2EDB1914908C}" type="parTrans" cxnId="{EDDE5AA9-DD4B-B740-A5FD-7D7784543B03}">
      <dgm:prSet/>
      <dgm:spPr/>
      <dgm:t>
        <a:bodyPr/>
        <a:lstStyle/>
        <a:p>
          <a:endParaRPr lang="en-US"/>
        </a:p>
      </dgm:t>
    </dgm:pt>
    <dgm:pt modelId="{CAE5FE2B-304D-E04B-A85D-1843CAFD8577}" type="sibTrans" cxnId="{EDDE5AA9-DD4B-B740-A5FD-7D7784543B03}">
      <dgm:prSet/>
      <dgm:spPr/>
      <dgm:t>
        <a:bodyPr/>
        <a:lstStyle/>
        <a:p>
          <a:endParaRPr lang="en-US"/>
        </a:p>
      </dgm:t>
    </dgm:pt>
    <dgm:pt modelId="{95C0C0CD-E523-244A-A510-2823C779E220}">
      <dgm:prSet phldrT="[Text]" custT="1"/>
      <dgm:spPr/>
      <dgm:t>
        <a:bodyPr/>
        <a:lstStyle/>
        <a:p>
          <a:r>
            <a:rPr lang="en-US" sz="1400" b="1" dirty="0" smtClean="0">
              <a:solidFill>
                <a:srgbClr val="F87722"/>
              </a:solidFill>
            </a:rPr>
            <a:t>2015</a:t>
          </a:r>
          <a:endParaRPr lang="en-US" sz="1400" b="1" dirty="0">
            <a:solidFill>
              <a:srgbClr val="F87722"/>
            </a:solidFill>
          </a:endParaRPr>
        </a:p>
      </dgm:t>
    </dgm:pt>
    <dgm:pt modelId="{A0B424D1-74CA-AF4E-A6F8-17D528416623}" type="parTrans" cxnId="{AF62E81C-A465-5949-9E5A-76883F552005}">
      <dgm:prSet/>
      <dgm:spPr/>
      <dgm:t>
        <a:bodyPr/>
        <a:lstStyle/>
        <a:p>
          <a:endParaRPr lang="en-US"/>
        </a:p>
      </dgm:t>
    </dgm:pt>
    <dgm:pt modelId="{3722E00D-31BE-3B4C-9913-502F228E1151}" type="sibTrans" cxnId="{AF62E81C-A465-5949-9E5A-76883F552005}">
      <dgm:prSet/>
      <dgm:spPr/>
      <dgm:t>
        <a:bodyPr/>
        <a:lstStyle/>
        <a:p>
          <a:endParaRPr lang="en-US"/>
        </a:p>
      </dgm:t>
    </dgm:pt>
    <dgm:pt modelId="{99AB79E9-91F1-4546-88F4-BF63D2AD07A4}">
      <dgm:prSet phldrT="[Text]" custT="1"/>
      <dgm:spPr/>
      <dgm:t>
        <a:bodyPr/>
        <a:lstStyle/>
        <a:p>
          <a:pPr algn="l"/>
          <a:r>
            <a:rPr lang="en-US" sz="1400" b="1" dirty="0" smtClean="0">
              <a:solidFill>
                <a:srgbClr val="F87722"/>
              </a:solidFill>
            </a:rPr>
            <a:t>2016</a:t>
          </a:r>
          <a:endParaRPr lang="en-US" sz="1400" b="1" dirty="0">
            <a:solidFill>
              <a:srgbClr val="F87722"/>
            </a:solidFill>
          </a:endParaRPr>
        </a:p>
      </dgm:t>
    </dgm:pt>
    <dgm:pt modelId="{FE7B1645-73DE-4447-98AE-08A773E10839}" type="parTrans" cxnId="{DC5AFC4F-9780-714B-BC69-BC45F6ACE239}">
      <dgm:prSet/>
      <dgm:spPr/>
      <dgm:t>
        <a:bodyPr/>
        <a:lstStyle/>
        <a:p>
          <a:endParaRPr lang="en-US"/>
        </a:p>
      </dgm:t>
    </dgm:pt>
    <dgm:pt modelId="{F50B182F-63FC-6847-9372-BDCB68ECDF64}" type="sibTrans" cxnId="{DC5AFC4F-9780-714B-BC69-BC45F6ACE239}">
      <dgm:prSet/>
      <dgm:spPr/>
      <dgm:t>
        <a:bodyPr/>
        <a:lstStyle/>
        <a:p>
          <a:endParaRPr lang="en-US"/>
        </a:p>
      </dgm:t>
    </dgm:pt>
    <dgm:pt modelId="{40FB137F-96CF-8245-AC54-A484EA6F2224}">
      <dgm:prSet phldrT="[Text]" custT="1"/>
      <dgm:spPr/>
      <dgm:t>
        <a:bodyPr/>
        <a:lstStyle/>
        <a:p>
          <a:r>
            <a:rPr lang="en-US" sz="1400" dirty="0" err="1" smtClean="0">
              <a:solidFill>
                <a:srgbClr val="F87722"/>
              </a:solidFill>
            </a:rPr>
            <a:t>ExplOERer</a:t>
          </a:r>
          <a:r>
            <a:rPr lang="en-US" sz="1400" dirty="0" smtClean="0">
              <a:solidFill>
                <a:srgbClr val="F87722"/>
              </a:solidFill>
            </a:rPr>
            <a:t> (Erasmus+)</a:t>
          </a:r>
          <a:endParaRPr lang="en-US" sz="1400" dirty="0">
            <a:solidFill>
              <a:srgbClr val="F87722"/>
            </a:solidFill>
          </a:endParaRPr>
        </a:p>
      </dgm:t>
    </dgm:pt>
    <dgm:pt modelId="{2E97DCDD-6AA8-F64C-ACEF-B59A3EBAC63A}" type="parTrans" cxnId="{CACFFFA3-C980-9942-87F3-033EF9BD01F8}">
      <dgm:prSet/>
      <dgm:spPr/>
      <dgm:t>
        <a:bodyPr/>
        <a:lstStyle/>
        <a:p>
          <a:endParaRPr lang="en-US"/>
        </a:p>
      </dgm:t>
    </dgm:pt>
    <dgm:pt modelId="{8ECCE31E-A60D-E746-9DCC-A7A82198F587}" type="sibTrans" cxnId="{CACFFFA3-C980-9942-87F3-033EF9BD01F8}">
      <dgm:prSet/>
      <dgm:spPr/>
      <dgm:t>
        <a:bodyPr/>
        <a:lstStyle/>
        <a:p>
          <a:endParaRPr lang="en-US"/>
        </a:p>
      </dgm:t>
    </dgm:pt>
    <dgm:pt modelId="{20FA29D3-5D74-8540-994E-25D1A8A566D1}">
      <dgm:prSet phldrT="[Text]" custT="1"/>
      <dgm:spPr/>
      <dgm:t>
        <a:bodyPr/>
        <a:lstStyle/>
        <a:p>
          <a:r>
            <a:rPr lang="en-US" sz="1400" b="1" dirty="0" smtClean="0">
              <a:solidFill>
                <a:srgbClr val="F87722"/>
              </a:solidFill>
            </a:rPr>
            <a:t>2017</a:t>
          </a:r>
          <a:endParaRPr lang="en-US" sz="1400" b="1" dirty="0">
            <a:solidFill>
              <a:srgbClr val="F87722"/>
            </a:solidFill>
          </a:endParaRPr>
        </a:p>
      </dgm:t>
    </dgm:pt>
    <dgm:pt modelId="{461860CD-4D6F-E84D-9CF6-3B11CEA048B6}" type="parTrans" cxnId="{5CBFE77C-30C2-A243-AA9A-567236B595A1}">
      <dgm:prSet/>
      <dgm:spPr/>
      <dgm:t>
        <a:bodyPr/>
        <a:lstStyle/>
        <a:p>
          <a:endParaRPr lang="en-US"/>
        </a:p>
      </dgm:t>
    </dgm:pt>
    <dgm:pt modelId="{E1132213-9C0D-FD4E-BEB6-2CCC02A8565B}" type="sibTrans" cxnId="{5CBFE77C-30C2-A243-AA9A-567236B595A1}">
      <dgm:prSet/>
      <dgm:spPr/>
      <dgm:t>
        <a:bodyPr/>
        <a:lstStyle/>
        <a:p>
          <a:endParaRPr lang="en-US"/>
        </a:p>
      </dgm:t>
    </dgm:pt>
    <dgm:pt modelId="{950C6CE1-42D7-5F4D-BE27-D3EA7011AA02}">
      <dgm:prSet phldrT="[Text]" custT="1"/>
      <dgm:spPr/>
      <dgm:t>
        <a:bodyPr/>
        <a:lstStyle/>
        <a:p>
          <a:pPr algn="l"/>
          <a:r>
            <a:rPr lang="en-US" sz="1400" dirty="0" smtClean="0">
              <a:solidFill>
                <a:srgbClr val="F87722"/>
              </a:solidFill>
            </a:rPr>
            <a:t>Global OER Graduate Network</a:t>
          </a:r>
          <a:endParaRPr lang="en-US" sz="1400" dirty="0">
            <a:solidFill>
              <a:srgbClr val="F87722"/>
            </a:solidFill>
          </a:endParaRPr>
        </a:p>
      </dgm:t>
    </dgm:pt>
    <dgm:pt modelId="{5AB870A5-3A35-8F45-A198-15CB9CAB2696}" type="parTrans" cxnId="{FF3DF2A3-86EC-BB42-88FF-EE2697B29ADE}">
      <dgm:prSet/>
      <dgm:spPr/>
      <dgm:t>
        <a:bodyPr/>
        <a:lstStyle/>
        <a:p>
          <a:endParaRPr lang="en-US"/>
        </a:p>
      </dgm:t>
    </dgm:pt>
    <dgm:pt modelId="{0C39083D-8060-0946-9F90-3B92C4FEA03D}" type="sibTrans" cxnId="{FF3DF2A3-86EC-BB42-88FF-EE2697B29ADE}">
      <dgm:prSet/>
      <dgm:spPr/>
      <dgm:t>
        <a:bodyPr/>
        <a:lstStyle/>
        <a:p>
          <a:endParaRPr lang="en-US"/>
        </a:p>
      </dgm:t>
    </dgm:pt>
    <dgm:pt modelId="{9CC7C725-2574-BB4C-8DF0-C31EFD0A5B83}">
      <dgm:prSet phldrT="[Text]" custT="1"/>
      <dgm:spPr/>
      <dgm:t>
        <a:bodyPr/>
        <a:lstStyle/>
        <a:p>
          <a:r>
            <a:rPr lang="en-US" sz="1400" dirty="0" smtClean="0"/>
            <a:t>OER Research Hub: Collaboration across School/K12; College; Higher Education &amp; Non-formal learning</a:t>
          </a:r>
          <a:endParaRPr lang="en-US" sz="1400" dirty="0"/>
        </a:p>
      </dgm:t>
    </dgm:pt>
    <dgm:pt modelId="{C83C01FC-84B7-FD43-8DA6-AAB59E526A74}" type="parTrans" cxnId="{2B408072-DEFB-5B49-8AA3-C8D0911E0700}">
      <dgm:prSet/>
      <dgm:spPr/>
      <dgm:t>
        <a:bodyPr/>
        <a:lstStyle/>
        <a:p>
          <a:endParaRPr lang="en-US"/>
        </a:p>
      </dgm:t>
    </dgm:pt>
    <dgm:pt modelId="{457607DE-2702-0241-A362-1473DE265CE5}" type="sibTrans" cxnId="{2B408072-DEFB-5B49-8AA3-C8D0911E0700}">
      <dgm:prSet/>
      <dgm:spPr/>
      <dgm:t>
        <a:bodyPr/>
        <a:lstStyle/>
        <a:p>
          <a:endParaRPr lang="en-US"/>
        </a:p>
      </dgm:t>
    </dgm:pt>
    <dgm:pt modelId="{6337509A-6E45-7C4F-9C0F-83680A6356B3}">
      <dgm:prSet phldrT="[Text]" custT="1"/>
      <dgm:spPr/>
      <dgm:t>
        <a:bodyPr/>
        <a:lstStyle/>
        <a:p>
          <a:r>
            <a:rPr lang="en-US" sz="1400" dirty="0" smtClean="0">
              <a:solidFill>
                <a:srgbClr val="F87722"/>
              </a:solidFill>
            </a:rPr>
            <a:t>OER World Map (IV)</a:t>
          </a:r>
          <a:endParaRPr lang="en-US" sz="1400" dirty="0">
            <a:solidFill>
              <a:srgbClr val="F87722"/>
            </a:solidFill>
          </a:endParaRPr>
        </a:p>
      </dgm:t>
    </dgm:pt>
    <dgm:pt modelId="{BF05865A-BFCE-004A-A91C-9D2C0B33F103}" type="parTrans" cxnId="{FE292214-7661-3043-8542-80EA990FDBA9}">
      <dgm:prSet/>
      <dgm:spPr/>
      <dgm:t>
        <a:bodyPr/>
        <a:lstStyle/>
        <a:p>
          <a:endParaRPr lang="en-US"/>
        </a:p>
      </dgm:t>
    </dgm:pt>
    <dgm:pt modelId="{6CA30DB8-E6FE-784D-9136-999E189AEFEC}" type="sibTrans" cxnId="{FE292214-7661-3043-8542-80EA990FDBA9}">
      <dgm:prSet/>
      <dgm:spPr/>
      <dgm:t>
        <a:bodyPr/>
        <a:lstStyle/>
        <a:p>
          <a:endParaRPr lang="en-US"/>
        </a:p>
      </dgm:t>
    </dgm:pt>
    <dgm:pt modelId="{0265970A-FF54-244E-9F48-B3E42C5BE665}">
      <dgm:prSet phldrT="[Text]" custT="1"/>
      <dgm:spPr/>
      <dgm:t>
        <a:bodyPr/>
        <a:lstStyle/>
        <a:p>
          <a:r>
            <a:rPr lang="en-US" sz="1400" dirty="0" err="1" smtClean="0">
              <a:solidFill>
                <a:srgbClr val="F87722"/>
              </a:solidFill>
            </a:rPr>
            <a:t>BizMOOC</a:t>
          </a:r>
          <a:endParaRPr lang="en-US" sz="1400" dirty="0">
            <a:solidFill>
              <a:srgbClr val="F87722"/>
            </a:solidFill>
          </a:endParaRPr>
        </a:p>
      </dgm:t>
    </dgm:pt>
    <dgm:pt modelId="{ABD6955E-5C17-4148-B4F9-02FE0A1471AE}" type="parTrans" cxnId="{4455180F-045B-AD43-864D-D87BE0FCA14A}">
      <dgm:prSet/>
      <dgm:spPr/>
      <dgm:t>
        <a:bodyPr/>
        <a:lstStyle/>
        <a:p>
          <a:endParaRPr lang="en-US"/>
        </a:p>
      </dgm:t>
    </dgm:pt>
    <dgm:pt modelId="{BBC46217-C642-F241-8E6F-14A0B6A3FC06}" type="sibTrans" cxnId="{4455180F-045B-AD43-864D-D87BE0FCA14A}">
      <dgm:prSet/>
      <dgm:spPr/>
      <dgm:t>
        <a:bodyPr/>
        <a:lstStyle/>
        <a:p>
          <a:endParaRPr lang="en-US"/>
        </a:p>
      </dgm:t>
    </dgm:pt>
    <dgm:pt modelId="{29BC762D-BB66-7B45-AF92-DE24E3E268EA}">
      <dgm:prSet phldrT="[Text]" custT="1"/>
      <dgm:spPr/>
      <dgm:t>
        <a:bodyPr/>
        <a:lstStyle/>
        <a:p>
          <a:r>
            <a:rPr lang="en-US" sz="1400" dirty="0" smtClean="0">
              <a:solidFill>
                <a:srgbClr val="F87722"/>
              </a:solidFill>
            </a:rPr>
            <a:t>Models for Open, Online, Flexible &amp; Technology Enhanced (OOFAT) </a:t>
          </a:r>
          <a:endParaRPr lang="en-US" sz="1400" dirty="0">
            <a:solidFill>
              <a:srgbClr val="F87722"/>
            </a:solidFill>
          </a:endParaRPr>
        </a:p>
      </dgm:t>
    </dgm:pt>
    <dgm:pt modelId="{77F8505B-4CDB-924F-99D5-5D709A346CEA}" type="parTrans" cxnId="{C2729F04-BD1A-5542-856C-EAA6AE96824D}">
      <dgm:prSet/>
      <dgm:spPr/>
      <dgm:t>
        <a:bodyPr/>
        <a:lstStyle/>
        <a:p>
          <a:endParaRPr lang="en-US"/>
        </a:p>
      </dgm:t>
    </dgm:pt>
    <dgm:pt modelId="{6EAC36A0-40AF-1448-9128-E0A319246B94}" type="sibTrans" cxnId="{C2729F04-BD1A-5542-856C-EAA6AE96824D}">
      <dgm:prSet/>
      <dgm:spPr/>
      <dgm:t>
        <a:bodyPr/>
        <a:lstStyle/>
        <a:p>
          <a:endParaRPr lang="en-US"/>
        </a:p>
      </dgm:t>
    </dgm:pt>
    <dgm:pt modelId="{118B2505-8A56-EB42-8F0B-F1E632A22A91}">
      <dgm:prSet phldrT="[Text]" custT="1"/>
      <dgm:spPr/>
      <dgm:t>
        <a:bodyPr/>
        <a:lstStyle/>
        <a:p>
          <a:r>
            <a:rPr lang="en-US" sz="1400" dirty="0" smtClean="0">
              <a:solidFill>
                <a:srgbClr val="F87722"/>
              </a:solidFill>
            </a:rPr>
            <a:t>Open Education Research Hub</a:t>
          </a:r>
          <a:endParaRPr lang="en-US" sz="1400" dirty="0">
            <a:solidFill>
              <a:srgbClr val="F87722"/>
            </a:solidFill>
          </a:endParaRPr>
        </a:p>
      </dgm:t>
    </dgm:pt>
    <dgm:pt modelId="{00C10B3E-4752-7648-AD1C-BD6D7B646F6C}" type="parTrans" cxnId="{70FA1FD2-CA5B-2C40-B02A-1A5FC21184E2}">
      <dgm:prSet/>
      <dgm:spPr/>
      <dgm:t>
        <a:bodyPr/>
        <a:lstStyle/>
        <a:p>
          <a:endParaRPr lang="en-US"/>
        </a:p>
      </dgm:t>
    </dgm:pt>
    <dgm:pt modelId="{FAD145F7-DBF3-E14E-AC4D-EC706E28F1A2}" type="sibTrans" cxnId="{70FA1FD2-CA5B-2C40-B02A-1A5FC21184E2}">
      <dgm:prSet/>
      <dgm:spPr/>
      <dgm:t>
        <a:bodyPr/>
        <a:lstStyle/>
        <a:p>
          <a:endParaRPr lang="en-US"/>
        </a:p>
      </dgm:t>
    </dgm:pt>
    <dgm:pt modelId="{ECA399B7-4007-DF43-A7E2-2062CD7640A5}">
      <dgm:prSet phldrT="[Text]" custT="1"/>
      <dgm:spPr/>
      <dgm:t>
        <a:bodyPr/>
        <a:lstStyle/>
        <a:p>
          <a:pPr algn="l"/>
          <a:r>
            <a:rPr lang="en-US" sz="1400" dirty="0" smtClean="0">
              <a:solidFill>
                <a:srgbClr val="F87722"/>
              </a:solidFill>
            </a:rPr>
            <a:t>Open Research Agenda</a:t>
          </a:r>
          <a:endParaRPr lang="en-US" sz="1400" dirty="0">
            <a:solidFill>
              <a:srgbClr val="F87722"/>
            </a:solidFill>
          </a:endParaRPr>
        </a:p>
      </dgm:t>
    </dgm:pt>
    <dgm:pt modelId="{F76F21CD-C4BA-5847-B9AA-80F251368FD3}" type="parTrans" cxnId="{4C746258-B9DD-D346-AA7C-754958C8E6FC}">
      <dgm:prSet/>
      <dgm:spPr/>
      <dgm:t>
        <a:bodyPr/>
        <a:lstStyle/>
        <a:p>
          <a:endParaRPr lang="en-US"/>
        </a:p>
      </dgm:t>
    </dgm:pt>
    <dgm:pt modelId="{CEE3DE54-5259-AD40-BD70-D3E0BC9FFC58}" type="sibTrans" cxnId="{4C746258-B9DD-D346-AA7C-754958C8E6FC}">
      <dgm:prSet/>
      <dgm:spPr/>
      <dgm:t>
        <a:bodyPr/>
        <a:lstStyle/>
        <a:p>
          <a:endParaRPr lang="en-US"/>
        </a:p>
      </dgm:t>
    </dgm:pt>
    <dgm:pt modelId="{E8DC3A08-490F-D148-890A-BA6F8165CA77}">
      <dgm:prSet phldrT="[Text]" custT="1"/>
      <dgm:spPr/>
      <dgm:t>
        <a:bodyPr/>
        <a:lstStyle/>
        <a:p>
          <a:r>
            <a:rPr lang="en-US" sz="1400" dirty="0" smtClean="0">
              <a:solidFill>
                <a:srgbClr val="F87722"/>
              </a:solidFill>
            </a:rPr>
            <a:t>Data report published</a:t>
          </a:r>
          <a:endParaRPr lang="en-US" sz="1400" dirty="0">
            <a:solidFill>
              <a:srgbClr val="F87722"/>
            </a:solidFill>
          </a:endParaRPr>
        </a:p>
      </dgm:t>
    </dgm:pt>
    <dgm:pt modelId="{3CF529F2-10CE-F34E-89C5-418DC94281FE}" type="parTrans" cxnId="{0E91ED03-8812-F04C-8395-A6225761D4DF}">
      <dgm:prSet/>
      <dgm:spPr/>
      <dgm:t>
        <a:bodyPr/>
        <a:lstStyle/>
        <a:p>
          <a:endParaRPr lang="en-US"/>
        </a:p>
      </dgm:t>
    </dgm:pt>
    <dgm:pt modelId="{C555F1EF-5A13-A44D-AE0E-7B0E17F082F2}" type="sibTrans" cxnId="{0E91ED03-8812-F04C-8395-A6225761D4DF}">
      <dgm:prSet/>
      <dgm:spPr/>
      <dgm:t>
        <a:bodyPr/>
        <a:lstStyle/>
        <a:p>
          <a:endParaRPr lang="en-US"/>
        </a:p>
      </dgm:t>
    </dgm:pt>
    <dgm:pt modelId="{8D9F0B28-566B-8E4C-B23D-EFB897C09834}">
      <dgm:prSet phldrT="[Text]" custT="1"/>
      <dgm:spPr/>
      <dgm:t>
        <a:bodyPr/>
        <a:lstStyle/>
        <a:p>
          <a:r>
            <a:rPr lang="en-US" sz="1400" dirty="0" smtClean="0">
              <a:solidFill>
                <a:srgbClr val="F87722"/>
              </a:solidFill>
            </a:rPr>
            <a:t>Survey data explorer</a:t>
          </a:r>
          <a:endParaRPr lang="en-US" sz="1400" dirty="0">
            <a:solidFill>
              <a:srgbClr val="F87722"/>
            </a:solidFill>
          </a:endParaRPr>
        </a:p>
      </dgm:t>
    </dgm:pt>
    <dgm:pt modelId="{60B618E9-C04F-9B47-AF6F-B02DD3BBCE16}" type="parTrans" cxnId="{52A136D5-B970-9248-A1E2-A8F67367D7B4}">
      <dgm:prSet/>
      <dgm:spPr/>
      <dgm:t>
        <a:bodyPr/>
        <a:lstStyle/>
        <a:p>
          <a:endParaRPr lang="en-US"/>
        </a:p>
      </dgm:t>
    </dgm:pt>
    <dgm:pt modelId="{16F3EA4A-0685-CB4B-8EF6-D3E284F02D43}" type="sibTrans" cxnId="{52A136D5-B970-9248-A1E2-A8F67367D7B4}">
      <dgm:prSet/>
      <dgm:spPr/>
      <dgm:t>
        <a:bodyPr/>
        <a:lstStyle/>
        <a:p>
          <a:endParaRPr lang="en-US"/>
        </a:p>
      </dgm:t>
    </dgm:pt>
    <dgm:pt modelId="{D4452723-6E5E-1F4D-9FB5-AB800CB6FED0}">
      <dgm:prSet phldrT="[Text]" custT="1"/>
      <dgm:spPr/>
      <dgm:t>
        <a:bodyPr/>
        <a:lstStyle/>
        <a:p>
          <a:r>
            <a:rPr lang="en-US" sz="1400" dirty="0" smtClean="0">
              <a:solidFill>
                <a:srgbClr val="F87722"/>
              </a:solidFill>
            </a:rPr>
            <a:t>OU Engaging Research award </a:t>
          </a:r>
          <a:endParaRPr lang="en-US" sz="1400" dirty="0">
            <a:solidFill>
              <a:srgbClr val="F87722"/>
            </a:solidFill>
          </a:endParaRPr>
        </a:p>
      </dgm:t>
    </dgm:pt>
    <dgm:pt modelId="{F9D8B08F-17A5-EA47-AD01-31DDF6CE2F48}" type="parTrans" cxnId="{4F02B75B-94E6-0E43-B4AB-3B4341321D19}">
      <dgm:prSet/>
      <dgm:spPr/>
      <dgm:t>
        <a:bodyPr/>
        <a:lstStyle/>
        <a:p>
          <a:endParaRPr lang="en-US"/>
        </a:p>
      </dgm:t>
    </dgm:pt>
    <dgm:pt modelId="{BA9987E0-9A36-0F41-9AEE-097D7D30D051}" type="sibTrans" cxnId="{4F02B75B-94E6-0E43-B4AB-3B4341321D19}">
      <dgm:prSet/>
      <dgm:spPr/>
      <dgm:t>
        <a:bodyPr/>
        <a:lstStyle/>
        <a:p>
          <a:endParaRPr lang="en-US"/>
        </a:p>
      </dgm:t>
    </dgm:pt>
    <dgm:pt modelId="{8D49BAC1-1394-B442-AB4A-387CAE14F776}">
      <dgm:prSet phldrT="[Text]" custT="1"/>
      <dgm:spPr/>
      <dgm:t>
        <a:bodyPr/>
        <a:lstStyle/>
        <a:p>
          <a:r>
            <a:rPr lang="en-US" sz="1400" dirty="0" smtClean="0"/>
            <a:t>OER Impact Map</a:t>
          </a:r>
          <a:endParaRPr lang="en-US" sz="1400" dirty="0"/>
        </a:p>
      </dgm:t>
    </dgm:pt>
    <dgm:pt modelId="{1E0BBA8B-CA81-2C42-BB3E-22D45D0AB60B}" type="parTrans" cxnId="{542155A0-132B-5F4D-B395-78FEBA983445}">
      <dgm:prSet/>
      <dgm:spPr/>
      <dgm:t>
        <a:bodyPr/>
        <a:lstStyle/>
        <a:p>
          <a:endParaRPr lang="en-US"/>
        </a:p>
      </dgm:t>
    </dgm:pt>
    <dgm:pt modelId="{E549598A-029F-7642-B302-A62DBAFF9556}" type="sibTrans" cxnId="{542155A0-132B-5F4D-B395-78FEBA983445}">
      <dgm:prSet/>
      <dgm:spPr/>
      <dgm:t>
        <a:bodyPr/>
        <a:lstStyle/>
        <a:p>
          <a:endParaRPr lang="en-US"/>
        </a:p>
      </dgm:t>
    </dgm:pt>
    <dgm:pt modelId="{79F0D55C-C0F4-4442-9C86-A9C9864F4A76}">
      <dgm:prSet phldrT="[Text]" custT="1"/>
      <dgm:spPr/>
      <dgm:t>
        <a:bodyPr/>
        <a:lstStyle/>
        <a:p>
          <a:pPr algn="l"/>
          <a:r>
            <a:rPr lang="en-US" sz="1400" dirty="0" smtClean="0">
              <a:solidFill>
                <a:srgbClr val="F87722"/>
              </a:solidFill>
            </a:rPr>
            <a:t>Twitter 101</a:t>
          </a:r>
          <a:endParaRPr lang="en-US" sz="1400" dirty="0">
            <a:solidFill>
              <a:srgbClr val="F87722"/>
            </a:solidFill>
          </a:endParaRPr>
        </a:p>
      </dgm:t>
    </dgm:pt>
    <dgm:pt modelId="{A2F9F3BE-7540-BB43-8AC6-81BD8BCEDD56}" type="parTrans" cxnId="{16215F40-9BFA-5E43-82A9-59DD2B4023A5}">
      <dgm:prSet/>
      <dgm:spPr/>
      <dgm:t>
        <a:bodyPr/>
        <a:lstStyle/>
        <a:p>
          <a:endParaRPr lang="en-US"/>
        </a:p>
      </dgm:t>
    </dgm:pt>
    <dgm:pt modelId="{7F95C9BE-EC46-CB4F-A7A9-EA1D9710205A}" type="sibTrans" cxnId="{16215F40-9BFA-5E43-82A9-59DD2B4023A5}">
      <dgm:prSet/>
      <dgm:spPr/>
      <dgm:t>
        <a:bodyPr/>
        <a:lstStyle/>
        <a:p>
          <a:endParaRPr lang="en-US"/>
        </a:p>
      </dgm:t>
    </dgm:pt>
    <dgm:pt modelId="{3588D677-F227-D843-9965-313978B9AF56}">
      <dgm:prSet phldrT="[Text]" custT="1"/>
      <dgm:spPr/>
      <dgm:t>
        <a:bodyPr/>
        <a:lstStyle/>
        <a:p>
          <a:pPr algn="l"/>
          <a:r>
            <a:rPr lang="en-US" sz="1400" dirty="0" smtClean="0">
              <a:solidFill>
                <a:srgbClr val="F87722"/>
              </a:solidFill>
            </a:rPr>
            <a:t>Open Research textbook</a:t>
          </a:r>
          <a:endParaRPr lang="en-US" sz="1400" dirty="0">
            <a:solidFill>
              <a:srgbClr val="F87722"/>
            </a:solidFill>
          </a:endParaRPr>
        </a:p>
      </dgm:t>
    </dgm:pt>
    <dgm:pt modelId="{7260B2C2-F053-2646-AFDA-E43BD38D4477}" type="parTrans" cxnId="{0E1AD738-0BDC-CB49-BA11-4C3929AE1E24}">
      <dgm:prSet/>
      <dgm:spPr/>
      <dgm:t>
        <a:bodyPr/>
        <a:lstStyle/>
        <a:p>
          <a:endParaRPr lang="en-US"/>
        </a:p>
      </dgm:t>
    </dgm:pt>
    <dgm:pt modelId="{3A3C6734-4B8B-AD40-B26E-DEAED34217DB}" type="sibTrans" cxnId="{0E1AD738-0BDC-CB49-BA11-4C3929AE1E24}">
      <dgm:prSet/>
      <dgm:spPr/>
      <dgm:t>
        <a:bodyPr/>
        <a:lstStyle/>
        <a:p>
          <a:endParaRPr lang="en-US"/>
        </a:p>
      </dgm:t>
    </dgm:pt>
    <dgm:pt modelId="{7BA07F7D-30F9-544A-A111-397DC462E637}">
      <dgm:prSet phldrT="[Text]" custT="1"/>
      <dgm:spPr/>
      <dgm:t>
        <a:bodyPr/>
        <a:lstStyle/>
        <a:p>
          <a:pPr algn="l"/>
          <a:r>
            <a:rPr lang="en-US" sz="1400" dirty="0" smtClean="0">
              <a:solidFill>
                <a:srgbClr val="F87722"/>
              </a:solidFill>
            </a:rPr>
            <a:t>OER World Map (III)</a:t>
          </a:r>
          <a:endParaRPr lang="en-US" sz="1400" dirty="0">
            <a:solidFill>
              <a:srgbClr val="F87722"/>
            </a:solidFill>
          </a:endParaRPr>
        </a:p>
      </dgm:t>
    </dgm:pt>
    <dgm:pt modelId="{F4EB2F31-01DE-2C48-8A11-18C97DBB0B9F}" type="parTrans" cxnId="{67509C80-C361-114D-81EE-CE5B82EE72FF}">
      <dgm:prSet/>
      <dgm:spPr/>
      <dgm:t>
        <a:bodyPr/>
        <a:lstStyle/>
        <a:p>
          <a:endParaRPr lang="en-US"/>
        </a:p>
      </dgm:t>
    </dgm:pt>
    <dgm:pt modelId="{44D30124-EDBB-1040-99AA-2125A37CDA2C}" type="sibTrans" cxnId="{67509C80-C361-114D-81EE-CE5B82EE72FF}">
      <dgm:prSet/>
      <dgm:spPr/>
      <dgm:t>
        <a:bodyPr/>
        <a:lstStyle/>
        <a:p>
          <a:endParaRPr lang="en-US"/>
        </a:p>
      </dgm:t>
    </dgm:pt>
    <dgm:pt modelId="{97CD0AFE-59F7-F042-89A7-A9A7C3B67511}">
      <dgm:prSet phldrT="[Text]" custT="1"/>
      <dgm:spPr/>
      <dgm:t>
        <a:bodyPr/>
        <a:lstStyle/>
        <a:p>
          <a:r>
            <a:rPr lang="en-US" sz="1400" dirty="0" smtClean="0"/>
            <a:t>OER Research Hub: Collaboration across School/K12; College; Higher Education &amp; Non-formal learning</a:t>
          </a:r>
          <a:endParaRPr lang="en-US" sz="1400" dirty="0"/>
        </a:p>
      </dgm:t>
    </dgm:pt>
    <dgm:pt modelId="{62D0F807-821A-8D49-9E06-ABC86C8C5126}" type="sibTrans" cxnId="{D58BB3E8-61EB-AD44-9A98-A883FEC528DA}">
      <dgm:prSet/>
      <dgm:spPr/>
      <dgm:t>
        <a:bodyPr/>
        <a:lstStyle/>
        <a:p>
          <a:endParaRPr lang="en-US"/>
        </a:p>
      </dgm:t>
    </dgm:pt>
    <dgm:pt modelId="{CA12E0A9-4B63-6344-A531-39543AADCE06}" type="parTrans" cxnId="{D58BB3E8-61EB-AD44-9A98-A883FEC528DA}">
      <dgm:prSet/>
      <dgm:spPr/>
      <dgm:t>
        <a:bodyPr/>
        <a:lstStyle/>
        <a:p>
          <a:endParaRPr lang="en-US"/>
        </a:p>
      </dgm:t>
    </dgm:pt>
    <dgm:pt modelId="{F850D1FF-A64E-9A40-B6E8-3CE1449566C6}">
      <dgm:prSet phldrT="[Text]" custT="1"/>
      <dgm:spPr/>
      <dgm:t>
        <a:bodyPr/>
        <a:lstStyle/>
        <a:p>
          <a:r>
            <a:rPr lang="en-US" sz="1400" dirty="0" smtClean="0"/>
            <a:t>OER Research Hub fellowship programme</a:t>
          </a:r>
          <a:endParaRPr lang="en-US" sz="1400" dirty="0"/>
        </a:p>
      </dgm:t>
    </dgm:pt>
    <dgm:pt modelId="{606E4F6F-B51A-3648-9529-B535C8806D5A}" type="parTrans" cxnId="{CCCCCC2D-E38A-2443-B23F-930F77752A37}">
      <dgm:prSet/>
      <dgm:spPr/>
      <dgm:t>
        <a:bodyPr/>
        <a:lstStyle/>
        <a:p>
          <a:endParaRPr lang="en-US"/>
        </a:p>
      </dgm:t>
    </dgm:pt>
    <dgm:pt modelId="{42A94FBB-3BDC-914B-B808-6C98127CD7C3}" type="sibTrans" cxnId="{CCCCCC2D-E38A-2443-B23F-930F77752A37}">
      <dgm:prSet/>
      <dgm:spPr/>
      <dgm:t>
        <a:bodyPr/>
        <a:lstStyle/>
        <a:p>
          <a:endParaRPr lang="en-US"/>
        </a:p>
      </dgm:t>
    </dgm:pt>
    <dgm:pt modelId="{D16FA23E-E2BF-5846-9C68-46D83820C5DA}">
      <dgm:prSet phldrT="[Text]" custT="1"/>
      <dgm:spPr/>
      <dgm:t>
        <a:bodyPr/>
        <a:lstStyle/>
        <a:p>
          <a:r>
            <a:rPr lang="en-US" sz="1400" dirty="0" smtClean="0"/>
            <a:t>OER Research Hub fellowship programme</a:t>
          </a:r>
          <a:endParaRPr lang="en-US" sz="1400" dirty="0"/>
        </a:p>
      </dgm:t>
    </dgm:pt>
    <dgm:pt modelId="{99AB905D-53E9-8542-BD9D-AA1C255FD0C1}" type="parTrans" cxnId="{F8F00962-55A9-CF45-97D9-166594DE242B}">
      <dgm:prSet/>
      <dgm:spPr/>
      <dgm:t>
        <a:bodyPr/>
        <a:lstStyle/>
        <a:p>
          <a:endParaRPr lang="en-US"/>
        </a:p>
      </dgm:t>
    </dgm:pt>
    <dgm:pt modelId="{8E75E14F-F4B6-7840-ACFD-F38C0F2CA1AF}" type="sibTrans" cxnId="{F8F00962-55A9-CF45-97D9-166594DE242B}">
      <dgm:prSet/>
      <dgm:spPr/>
      <dgm:t>
        <a:bodyPr/>
        <a:lstStyle/>
        <a:p>
          <a:endParaRPr lang="en-US"/>
        </a:p>
      </dgm:t>
    </dgm:pt>
    <dgm:pt modelId="{BF3A5176-6742-4D4B-91E9-F93E6AA55B9B}">
      <dgm:prSet phldrT="[Text]" custT="1"/>
      <dgm:spPr/>
      <dgm:t>
        <a:bodyPr/>
        <a:lstStyle/>
        <a:p>
          <a:r>
            <a:rPr lang="en-US" sz="1400" dirty="0" smtClean="0"/>
            <a:t>ACE Award for Research Excellence</a:t>
          </a:r>
          <a:endParaRPr lang="en-US" sz="1400" dirty="0"/>
        </a:p>
      </dgm:t>
    </dgm:pt>
    <dgm:pt modelId="{E29AD90B-9907-3044-B67A-4AABF9340E4E}" type="parTrans" cxnId="{478D1B47-4D2F-AF4A-BBD5-09051A690D6F}">
      <dgm:prSet/>
      <dgm:spPr/>
      <dgm:t>
        <a:bodyPr/>
        <a:lstStyle/>
        <a:p>
          <a:endParaRPr lang="en-US"/>
        </a:p>
      </dgm:t>
    </dgm:pt>
    <dgm:pt modelId="{FC5801B6-4543-9C47-A2EC-C43C44430968}" type="sibTrans" cxnId="{478D1B47-4D2F-AF4A-BBD5-09051A690D6F}">
      <dgm:prSet/>
      <dgm:spPr/>
      <dgm:t>
        <a:bodyPr/>
        <a:lstStyle/>
        <a:p>
          <a:endParaRPr lang="en-US"/>
        </a:p>
      </dgm:t>
    </dgm:pt>
    <dgm:pt modelId="{C9576CDF-8CB0-1141-826E-15EDB26529B9}">
      <dgm:prSet phldrT="[Text]" custT="1"/>
      <dgm:spPr/>
      <dgm:t>
        <a:bodyPr/>
        <a:lstStyle/>
        <a:p>
          <a:pPr algn="l"/>
          <a:r>
            <a:rPr lang="en-US" sz="1400" dirty="0" smtClean="0">
              <a:solidFill>
                <a:srgbClr val="F87722"/>
              </a:solidFill>
            </a:rPr>
            <a:t>Researcher Toolkit</a:t>
          </a:r>
          <a:endParaRPr lang="en-US" sz="1400" dirty="0">
            <a:solidFill>
              <a:srgbClr val="F87722"/>
            </a:solidFill>
          </a:endParaRPr>
        </a:p>
      </dgm:t>
    </dgm:pt>
    <dgm:pt modelId="{90E08900-85F8-294A-9A1A-922EDAED8190}" type="parTrans" cxnId="{02BF894D-AB59-A940-B894-533A7588972C}">
      <dgm:prSet/>
      <dgm:spPr/>
      <dgm:t>
        <a:bodyPr/>
        <a:lstStyle/>
        <a:p>
          <a:endParaRPr lang="en-US"/>
        </a:p>
      </dgm:t>
    </dgm:pt>
    <dgm:pt modelId="{E0400FDD-2755-8342-94B5-16F6E5390AEB}" type="sibTrans" cxnId="{02BF894D-AB59-A940-B894-533A7588972C}">
      <dgm:prSet/>
      <dgm:spPr/>
      <dgm:t>
        <a:bodyPr/>
        <a:lstStyle/>
        <a:p>
          <a:endParaRPr lang="en-US"/>
        </a:p>
      </dgm:t>
    </dgm:pt>
    <dgm:pt modelId="{0C76F441-3BC4-6F46-B24F-D713F3FC6AD1}">
      <dgm:prSet phldrT="[Text]" custT="1"/>
      <dgm:spPr/>
      <dgm:t>
        <a:bodyPr/>
        <a:lstStyle/>
        <a:p>
          <a:r>
            <a:rPr lang="en-US" sz="1400" dirty="0" smtClean="0"/>
            <a:t>Bridge to Success</a:t>
          </a:r>
          <a:endParaRPr lang="en-US" sz="1400" dirty="0"/>
        </a:p>
      </dgm:t>
    </dgm:pt>
    <dgm:pt modelId="{6368C8AF-2360-3348-91CB-6C0DD1F5CEA0}" type="parTrans" cxnId="{76C0C471-1D9D-8D48-9D20-D557B69291C8}">
      <dgm:prSet/>
      <dgm:spPr/>
      <dgm:t>
        <a:bodyPr/>
        <a:lstStyle/>
        <a:p>
          <a:endParaRPr lang="en-US"/>
        </a:p>
      </dgm:t>
    </dgm:pt>
    <dgm:pt modelId="{6F736308-EC23-F440-B9BA-01D5B355D9B6}" type="sibTrans" cxnId="{76C0C471-1D9D-8D48-9D20-D557B69291C8}">
      <dgm:prSet/>
      <dgm:spPr/>
      <dgm:t>
        <a:bodyPr/>
        <a:lstStyle/>
        <a:p>
          <a:endParaRPr lang="en-US"/>
        </a:p>
      </dgm:t>
    </dgm:pt>
    <dgm:pt modelId="{8038C66B-7038-1248-8A0D-7663372307DA}">
      <dgm:prSet phldrT="[Text]" custT="1"/>
      <dgm:spPr/>
      <dgm:t>
        <a:bodyPr/>
        <a:lstStyle/>
        <a:p>
          <a:r>
            <a:rPr lang="en-US" sz="1400" dirty="0" smtClean="0"/>
            <a:t>BC Campus Open Textbooks</a:t>
          </a:r>
          <a:endParaRPr lang="en-US" sz="1400" dirty="0"/>
        </a:p>
      </dgm:t>
    </dgm:pt>
    <dgm:pt modelId="{66279765-6B0A-FF4E-8C36-594E2A90FDA1}" type="parTrans" cxnId="{18940832-7D40-E24B-A9CF-64602BCCBA53}">
      <dgm:prSet/>
      <dgm:spPr/>
      <dgm:t>
        <a:bodyPr/>
        <a:lstStyle/>
        <a:p>
          <a:endParaRPr lang="en-US"/>
        </a:p>
      </dgm:t>
    </dgm:pt>
    <dgm:pt modelId="{715D6A07-6AF3-6849-BC76-EF6D3AA075D9}" type="sibTrans" cxnId="{18940832-7D40-E24B-A9CF-64602BCCBA53}">
      <dgm:prSet/>
      <dgm:spPr/>
      <dgm:t>
        <a:bodyPr/>
        <a:lstStyle/>
        <a:p>
          <a:endParaRPr lang="en-US"/>
        </a:p>
      </dgm:t>
    </dgm:pt>
    <dgm:pt modelId="{120BD08D-9F1C-3F47-944F-B75922594043}">
      <dgm:prSet phldrT="[Text]" custT="1"/>
      <dgm:spPr/>
      <dgm:t>
        <a:bodyPr/>
        <a:lstStyle/>
        <a:p>
          <a:r>
            <a:rPr lang="en-US" sz="1400" dirty="0" smtClean="0"/>
            <a:t>P2PU Open Research  </a:t>
          </a:r>
          <a:endParaRPr lang="en-US" sz="1400" dirty="0"/>
        </a:p>
      </dgm:t>
    </dgm:pt>
    <dgm:pt modelId="{8EBF5899-3792-464A-8389-074E3A6597ED}" type="parTrans" cxnId="{17A6A5D9-A365-4C4D-98C1-AC3850FB47B9}">
      <dgm:prSet/>
      <dgm:spPr/>
      <dgm:t>
        <a:bodyPr/>
        <a:lstStyle/>
        <a:p>
          <a:endParaRPr lang="en-US"/>
        </a:p>
      </dgm:t>
    </dgm:pt>
    <dgm:pt modelId="{3C33A8E2-8810-E240-B1D3-C44849541FF7}" type="sibTrans" cxnId="{17A6A5D9-A365-4C4D-98C1-AC3850FB47B9}">
      <dgm:prSet/>
      <dgm:spPr/>
      <dgm:t>
        <a:bodyPr/>
        <a:lstStyle/>
        <a:p>
          <a:endParaRPr lang="en-US"/>
        </a:p>
      </dgm:t>
    </dgm:pt>
    <dgm:pt modelId="{21A945D3-BAD6-154B-A669-B0B073A32604}">
      <dgm:prSet phldrT="[Text]" custT="1"/>
      <dgm:spPr/>
      <dgm:t>
        <a:bodyPr/>
        <a:lstStyle/>
        <a:p>
          <a:pPr algn="l"/>
          <a:r>
            <a:rPr lang="en-US" sz="1400" dirty="0" smtClean="0">
              <a:solidFill>
                <a:srgbClr val="F87722"/>
              </a:solidFill>
            </a:rPr>
            <a:t>OER Wales </a:t>
          </a:r>
          <a:r>
            <a:rPr lang="en-US" sz="1400" dirty="0" err="1" smtClean="0">
              <a:solidFill>
                <a:srgbClr val="F87722"/>
              </a:solidFill>
            </a:rPr>
            <a:t>Cymru</a:t>
          </a:r>
          <a:endParaRPr lang="en-US" sz="1400" dirty="0">
            <a:solidFill>
              <a:srgbClr val="F87722"/>
            </a:solidFill>
          </a:endParaRPr>
        </a:p>
      </dgm:t>
    </dgm:pt>
    <dgm:pt modelId="{62A9DEFE-E9F8-CA45-9DB6-2366957961FF}" type="parTrans" cxnId="{FD994815-962F-794A-85E9-2F21731AAE28}">
      <dgm:prSet/>
      <dgm:spPr/>
      <dgm:t>
        <a:bodyPr/>
        <a:lstStyle/>
        <a:p>
          <a:endParaRPr lang="en-US"/>
        </a:p>
      </dgm:t>
    </dgm:pt>
    <dgm:pt modelId="{6B9740F2-E494-EB4E-A8D0-1CE01B0A6EA5}" type="sibTrans" cxnId="{FD994815-962F-794A-85E9-2F21731AAE28}">
      <dgm:prSet/>
      <dgm:spPr/>
      <dgm:t>
        <a:bodyPr/>
        <a:lstStyle/>
        <a:p>
          <a:endParaRPr lang="en-US"/>
        </a:p>
      </dgm:t>
    </dgm:pt>
    <dgm:pt modelId="{FB11AE16-45E8-524E-8BB4-F45DFDD27144}">
      <dgm:prSet phldrT="[Text]" custT="1"/>
      <dgm:spPr/>
      <dgm:t>
        <a:bodyPr/>
        <a:lstStyle/>
        <a:p>
          <a:r>
            <a:rPr lang="en-US" sz="1400" dirty="0" smtClean="0"/>
            <a:t>Opening Educational Practice in Scotland</a:t>
          </a:r>
          <a:endParaRPr lang="en-US" sz="1400" dirty="0"/>
        </a:p>
      </dgm:t>
    </dgm:pt>
    <dgm:pt modelId="{0EE75807-5EAB-2E48-9228-4180905091ED}" type="parTrans" cxnId="{D4182BFC-E695-A647-A80B-7F371D09A1C0}">
      <dgm:prSet/>
      <dgm:spPr/>
      <dgm:t>
        <a:bodyPr/>
        <a:lstStyle/>
        <a:p>
          <a:endParaRPr lang="en-US"/>
        </a:p>
      </dgm:t>
    </dgm:pt>
    <dgm:pt modelId="{371CCD7F-13EF-9344-9B4A-1663897D832D}" type="sibTrans" cxnId="{D4182BFC-E695-A647-A80B-7F371D09A1C0}">
      <dgm:prSet/>
      <dgm:spPr/>
      <dgm:t>
        <a:bodyPr/>
        <a:lstStyle/>
        <a:p>
          <a:endParaRPr lang="en-US"/>
        </a:p>
      </dgm:t>
    </dgm:pt>
    <dgm:pt modelId="{97286BE2-32A2-4441-B108-CC17303AF955}">
      <dgm:prSet phldrT="[Text]" custT="1"/>
      <dgm:spPr/>
      <dgm:t>
        <a:bodyPr/>
        <a:lstStyle/>
        <a:p>
          <a:endParaRPr lang="en-US" sz="1400" dirty="0"/>
        </a:p>
      </dgm:t>
    </dgm:pt>
    <dgm:pt modelId="{4E424BCC-9D65-C246-BD8A-C0B1ABD1F152}" type="parTrans" cxnId="{1FDEDFAC-5A7E-7F49-8E34-44B17DC85210}">
      <dgm:prSet/>
      <dgm:spPr/>
      <dgm:t>
        <a:bodyPr/>
        <a:lstStyle/>
        <a:p>
          <a:endParaRPr lang="en-US"/>
        </a:p>
      </dgm:t>
    </dgm:pt>
    <dgm:pt modelId="{38504A8E-FAA8-A54C-A017-2D293727C116}" type="sibTrans" cxnId="{1FDEDFAC-5A7E-7F49-8E34-44B17DC85210}">
      <dgm:prSet/>
      <dgm:spPr/>
      <dgm:t>
        <a:bodyPr/>
        <a:lstStyle/>
        <a:p>
          <a:endParaRPr lang="en-US"/>
        </a:p>
      </dgm:t>
    </dgm:pt>
    <dgm:pt modelId="{DB37D2BF-65BD-F849-8C43-1F9078F74C38}">
      <dgm:prSet phldrT="[Text]" custT="1"/>
      <dgm:spPr/>
      <dgm:t>
        <a:bodyPr/>
        <a:lstStyle/>
        <a:p>
          <a:r>
            <a:rPr lang="en-US" sz="1400" dirty="0" smtClean="0">
              <a:solidFill>
                <a:srgbClr val="F87722"/>
              </a:solidFill>
            </a:rPr>
            <a:t>OER World Map (II)</a:t>
          </a:r>
          <a:endParaRPr lang="en-US" sz="1400" dirty="0">
            <a:solidFill>
              <a:srgbClr val="F87722"/>
            </a:solidFill>
          </a:endParaRPr>
        </a:p>
      </dgm:t>
    </dgm:pt>
    <dgm:pt modelId="{B95A7465-284E-CD46-BEE9-18702D48B009}" type="parTrans" cxnId="{1AA6D307-DC1E-9D41-827B-A728F6F4D523}">
      <dgm:prSet/>
      <dgm:spPr/>
      <dgm:t>
        <a:bodyPr/>
        <a:lstStyle/>
        <a:p>
          <a:endParaRPr lang="en-US"/>
        </a:p>
      </dgm:t>
    </dgm:pt>
    <dgm:pt modelId="{FBD52BCC-9169-9540-A8C8-DCC6D2314C65}" type="sibTrans" cxnId="{1AA6D307-DC1E-9D41-827B-A728F6F4D523}">
      <dgm:prSet/>
      <dgm:spPr/>
      <dgm:t>
        <a:bodyPr/>
        <a:lstStyle/>
        <a:p>
          <a:endParaRPr lang="en-US"/>
        </a:p>
      </dgm:t>
    </dgm:pt>
    <dgm:pt modelId="{BA610A57-8849-B84D-8874-6805A1E373D0}" type="pres">
      <dgm:prSet presAssocID="{0696DFA5-AD62-7642-9BE4-6983254EB434}" presName="Name0" presStyleCnt="0">
        <dgm:presLayoutVars>
          <dgm:chMax val="7"/>
          <dgm:chPref val="5"/>
        </dgm:presLayoutVars>
      </dgm:prSet>
      <dgm:spPr/>
      <dgm:t>
        <a:bodyPr/>
        <a:lstStyle/>
        <a:p>
          <a:endParaRPr lang="en-US"/>
        </a:p>
      </dgm:t>
    </dgm:pt>
    <dgm:pt modelId="{68378F25-18A4-CA49-84F4-55E87C615A19}" type="pres">
      <dgm:prSet presAssocID="{0696DFA5-AD62-7642-9BE4-6983254EB434}" presName="arrowNode" presStyleLbl="node1" presStyleIdx="0" presStyleCnt="1" custAng="16513446" custLinFactNeighborY="6383"/>
      <dgm:spPr/>
    </dgm:pt>
    <dgm:pt modelId="{4334B736-0DAB-3544-9F91-4A1ADED99921}" type="pres">
      <dgm:prSet presAssocID="{F77265C6-6EB7-364B-9B64-D0310A86D7B3}" presName="txNode1" presStyleLbl="revTx" presStyleIdx="0" presStyleCnt="6" custLinFactY="200000" custLinFactNeighborX="-56030" custLinFactNeighborY="240058">
        <dgm:presLayoutVars>
          <dgm:bulletEnabled val="1"/>
        </dgm:presLayoutVars>
      </dgm:prSet>
      <dgm:spPr/>
      <dgm:t>
        <a:bodyPr/>
        <a:lstStyle/>
        <a:p>
          <a:endParaRPr lang="en-US"/>
        </a:p>
      </dgm:t>
    </dgm:pt>
    <dgm:pt modelId="{9BF55A31-DCAA-5248-802C-762642C72369}" type="pres">
      <dgm:prSet presAssocID="{684FC83F-2B48-1442-8ADE-432CFCFD0F40}" presName="txNode2" presStyleLbl="revTx" presStyleIdx="1" presStyleCnt="6" custLinFactY="100000" custLinFactNeighborX="-32290" custLinFactNeighborY="193775">
        <dgm:presLayoutVars>
          <dgm:bulletEnabled val="1"/>
        </dgm:presLayoutVars>
      </dgm:prSet>
      <dgm:spPr/>
      <dgm:t>
        <a:bodyPr/>
        <a:lstStyle/>
        <a:p>
          <a:endParaRPr lang="en-US"/>
        </a:p>
      </dgm:t>
    </dgm:pt>
    <dgm:pt modelId="{5E06A5DF-5D1E-334A-B67B-3C63E1ED0F6E}" type="pres">
      <dgm:prSet presAssocID="{138DE67E-AE4A-294E-9AA3-70B315FC30F5}" presName="dotNode2" presStyleCnt="0"/>
      <dgm:spPr/>
    </dgm:pt>
    <dgm:pt modelId="{27251AA4-9490-6449-89D7-77EE8456D656}" type="pres">
      <dgm:prSet presAssocID="{138DE67E-AE4A-294E-9AA3-70B315FC30F5}" presName="dotRepeatNode" presStyleLbl="fgShp" presStyleIdx="0" presStyleCnt="4" custAng="16513446" custLinFactX="-33081" custLinFactY="648700" custLinFactNeighborX="-100000" custLinFactNeighborY="700000"/>
      <dgm:spPr/>
      <dgm:t>
        <a:bodyPr/>
        <a:lstStyle/>
        <a:p>
          <a:endParaRPr lang="en-US"/>
        </a:p>
      </dgm:t>
    </dgm:pt>
    <dgm:pt modelId="{D51E476E-7F44-2448-AF84-073A701DACC7}" type="pres">
      <dgm:prSet presAssocID="{CBE1E0DD-411A-BB4A-BA02-D10FDF8E9C50}" presName="txNode3" presStyleLbl="revTx" presStyleIdx="2" presStyleCnt="6" custLinFactNeighborX="-20435" custLinFactNeighborY="24179">
        <dgm:presLayoutVars>
          <dgm:bulletEnabled val="1"/>
        </dgm:presLayoutVars>
      </dgm:prSet>
      <dgm:spPr/>
      <dgm:t>
        <a:bodyPr/>
        <a:lstStyle/>
        <a:p>
          <a:endParaRPr lang="en-US"/>
        </a:p>
      </dgm:t>
    </dgm:pt>
    <dgm:pt modelId="{890ABFFE-58FD-A743-B92E-B291CFB11EA3}" type="pres">
      <dgm:prSet presAssocID="{F16E54DE-B404-EE48-93F5-B8F287EA7EC7}" presName="dotNode3" presStyleCnt="0"/>
      <dgm:spPr/>
    </dgm:pt>
    <dgm:pt modelId="{CCFBAE0E-451A-1144-8719-AD1A8C3E65FE}" type="pres">
      <dgm:prSet presAssocID="{F16E54DE-B404-EE48-93F5-B8F287EA7EC7}" presName="dotRepeatNode" presStyleLbl="fgShp" presStyleIdx="1" presStyleCnt="4" custAng="16513446" custLinFactY="100000" custLinFactNeighborX="53236" custLinFactNeighborY="183936"/>
      <dgm:spPr/>
      <dgm:t>
        <a:bodyPr/>
        <a:lstStyle/>
        <a:p>
          <a:endParaRPr lang="en-US"/>
        </a:p>
      </dgm:t>
    </dgm:pt>
    <dgm:pt modelId="{A662628A-FD12-774D-8767-7AF6336F177B}" type="pres">
      <dgm:prSet presAssocID="{95C0C0CD-E523-244A-A510-2823C779E220}" presName="txNode4" presStyleLbl="revTx" presStyleIdx="3" presStyleCnt="6" custScaleY="167678" custLinFactNeighborX="34419" custLinFactNeighborY="33851">
        <dgm:presLayoutVars>
          <dgm:bulletEnabled val="1"/>
        </dgm:presLayoutVars>
      </dgm:prSet>
      <dgm:spPr/>
      <dgm:t>
        <a:bodyPr/>
        <a:lstStyle/>
        <a:p>
          <a:endParaRPr lang="en-US"/>
        </a:p>
      </dgm:t>
    </dgm:pt>
    <dgm:pt modelId="{B18DFA54-B861-7347-BF05-4525F8F90B87}" type="pres">
      <dgm:prSet presAssocID="{3722E00D-31BE-3B4C-9913-502F228E1151}" presName="dotNode4" presStyleCnt="0"/>
      <dgm:spPr/>
    </dgm:pt>
    <dgm:pt modelId="{9E3B9E67-DAF5-C548-BB1E-A7FEA8B28E3A}" type="pres">
      <dgm:prSet presAssocID="{3722E00D-31BE-3B4C-9913-502F228E1151}" presName="dotRepeatNode" presStyleLbl="fgShp" presStyleIdx="2" presStyleCnt="4" custAng="16513446" custLinFactX="199257" custLinFactY="-300000" custLinFactNeighborX="200000" custLinFactNeighborY="-374350"/>
      <dgm:spPr/>
      <dgm:t>
        <a:bodyPr/>
        <a:lstStyle/>
        <a:p>
          <a:endParaRPr lang="en-US"/>
        </a:p>
      </dgm:t>
    </dgm:pt>
    <dgm:pt modelId="{0436CA12-4ADD-6044-853B-342073BA8D03}" type="pres">
      <dgm:prSet presAssocID="{99AB79E9-91F1-4546-88F4-BF63D2AD07A4}" presName="txNode5" presStyleLbl="revTx" presStyleIdx="4" presStyleCnt="6" custScaleX="52623" custScaleY="126776" custLinFactY="-100000" custLinFactNeighborX="32724" custLinFactNeighborY="-181244">
        <dgm:presLayoutVars>
          <dgm:bulletEnabled val="1"/>
        </dgm:presLayoutVars>
      </dgm:prSet>
      <dgm:spPr/>
      <dgm:t>
        <a:bodyPr/>
        <a:lstStyle/>
        <a:p>
          <a:endParaRPr lang="en-US"/>
        </a:p>
      </dgm:t>
    </dgm:pt>
    <dgm:pt modelId="{B9FFA445-0406-B048-96C2-49BA3925016C}" type="pres">
      <dgm:prSet presAssocID="{F50B182F-63FC-6847-9372-BDCB68ECDF64}" presName="dotNode5" presStyleCnt="0"/>
      <dgm:spPr/>
    </dgm:pt>
    <dgm:pt modelId="{A66F30BE-34C6-D443-BAE9-3F48E7B7097D}" type="pres">
      <dgm:prSet presAssocID="{F50B182F-63FC-6847-9372-BDCB68ECDF64}" presName="dotRepeatNode" presStyleLbl="fgShp" presStyleIdx="3" presStyleCnt="4" custAng="16513446" custLinFactX="-1000000" custLinFactY="200000" custLinFactNeighborX="-1076134" custLinFactNeighborY="288016"/>
      <dgm:spPr/>
      <dgm:t>
        <a:bodyPr/>
        <a:lstStyle/>
        <a:p>
          <a:endParaRPr lang="en-US"/>
        </a:p>
      </dgm:t>
    </dgm:pt>
    <dgm:pt modelId="{8167342C-6FD2-B643-800C-BF0072222B49}" type="pres">
      <dgm:prSet presAssocID="{20FA29D3-5D74-8540-994E-25D1A8A566D1}" presName="txNode6" presStyleLbl="revTx" presStyleIdx="5" presStyleCnt="6" custScaleX="92293" custScaleY="166795" custLinFactY="-200000" custLinFactNeighborX="64108" custLinFactNeighborY="-200284">
        <dgm:presLayoutVars>
          <dgm:bulletEnabled val="1"/>
        </dgm:presLayoutVars>
      </dgm:prSet>
      <dgm:spPr/>
      <dgm:t>
        <a:bodyPr/>
        <a:lstStyle/>
        <a:p>
          <a:endParaRPr lang="en-US"/>
        </a:p>
      </dgm:t>
    </dgm:pt>
  </dgm:ptLst>
  <dgm:cxnLst>
    <dgm:cxn modelId="{04A812B1-94A1-1D49-A183-7302FF85BE16}" type="presOf" srcId="{950C6CE1-42D7-5F4D-BE27-D3EA7011AA02}" destId="{0436CA12-4ADD-6044-853B-342073BA8D03}" srcOrd="0" destOrd="1" presId="urn:microsoft.com/office/officeart/2009/3/layout/DescendingProcess"/>
    <dgm:cxn modelId="{FF3DF2A3-86EC-BB42-88FF-EE2697B29ADE}" srcId="{99AB79E9-91F1-4546-88F4-BF63D2AD07A4}" destId="{950C6CE1-42D7-5F4D-BE27-D3EA7011AA02}" srcOrd="0" destOrd="0" parTransId="{5AB870A5-3A35-8F45-A198-15CB9CAB2696}" sibTransId="{0C39083D-8060-0946-9F90-3B92C4FEA03D}"/>
    <dgm:cxn modelId="{A34A5978-02CC-4240-9D43-5175502BB572}" type="presOf" srcId="{FB11AE16-45E8-524E-8BB4-F45DFDD27144}" destId="{D51E476E-7F44-2448-AF84-073A701DACC7}" srcOrd="0" destOrd="6" presId="urn:microsoft.com/office/officeart/2009/3/layout/DescendingProcess"/>
    <dgm:cxn modelId="{16BD10CA-85F4-B543-9E80-439D95E0A5DA}" type="presOf" srcId="{40FB137F-96CF-8245-AC54-A484EA6F2224}" destId="{A662628A-FD12-774D-8767-7AF6336F177B}" srcOrd="0" destOrd="2" presId="urn:microsoft.com/office/officeart/2009/3/layout/DescendingProcess"/>
    <dgm:cxn modelId="{F8F00962-55A9-CF45-97D9-166594DE242B}" srcId="{684FC83F-2B48-1442-8ADE-432CFCFD0F40}" destId="{D16FA23E-E2BF-5846-9C68-46D83820C5DA}" srcOrd="1" destOrd="0" parTransId="{99AB905D-53E9-8542-BD9D-AA1C255FD0C1}" sibTransId="{8E75E14F-F4B6-7840-ACFD-F38C0F2CA1AF}"/>
    <dgm:cxn modelId="{D4182BFC-E695-A647-A80B-7F371D09A1C0}" srcId="{CBE1E0DD-411A-BB4A-BA02-D10FDF8E9C50}" destId="{FB11AE16-45E8-524E-8BB4-F45DFDD27144}" srcOrd="5" destOrd="0" parTransId="{0EE75807-5EAB-2E48-9228-4180905091ED}" sibTransId="{371CCD7F-13EF-9344-9B4A-1663897D832D}"/>
    <dgm:cxn modelId="{5BB5207B-C4FC-5E42-B375-B880B66525C2}" type="presOf" srcId="{C9576CDF-8CB0-1141-826E-15EDB26529B9}" destId="{0436CA12-4ADD-6044-853B-342073BA8D03}" srcOrd="0" destOrd="5" presId="urn:microsoft.com/office/officeart/2009/3/layout/DescendingProcess"/>
    <dgm:cxn modelId="{2B408072-DEFB-5B49-8AA3-C8D0911E0700}" srcId="{F77265C6-6EB7-364B-9B64-D0310A86D7B3}" destId="{9CC7C725-2574-BB4C-8DF0-C31EFD0A5B83}" srcOrd="0" destOrd="0" parTransId="{C83C01FC-84B7-FD43-8DA6-AAB59E526A74}" sibTransId="{457607DE-2702-0241-A362-1473DE265CE5}"/>
    <dgm:cxn modelId="{53586B84-C3AE-8146-A1BB-F754E0B31632}" srcId="{0696DFA5-AD62-7642-9BE4-6983254EB434}" destId="{CBE1E0DD-411A-BB4A-BA02-D10FDF8E9C50}" srcOrd="2" destOrd="0" parTransId="{0E43DA3A-0065-7D4E-83D8-BF9909D80A9B}" sibTransId="{F16E54DE-B404-EE48-93F5-B8F287EA7EC7}"/>
    <dgm:cxn modelId="{4F02B75B-94E6-0E43-B4AB-3B4341321D19}" srcId="{95C0C0CD-E523-244A-A510-2823C779E220}" destId="{D4452723-6E5E-1F4D-9FB5-AB800CB6FED0}" srcOrd="5" destOrd="0" parTransId="{F9D8B08F-17A5-EA47-AD01-31DDF6CE2F48}" sibTransId="{BA9987E0-9A36-0F41-9AEE-097D7D30D051}"/>
    <dgm:cxn modelId="{02BF894D-AB59-A940-B894-533A7588972C}" srcId="{99AB79E9-91F1-4546-88F4-BF63D2AD07A4}" destId="{C9576CDF-8CB0-1141-826E-15EDB26529B9}" srcOrd="4" destOrd="0" parTransId="{90E08900-85F8-294A-9A1A-922EDAED8190}" sibTransId="{E0400FDD-2755-8342-94B5-16F6E5390AEB}"/>
    <dgm:cxn modelId="{719380D6-A295-F244-9FE3-8B7CE6BFF55D}" type="presOf" srcId="{6337509A-6E45-7C4F-9C0F-83680A6356B3}" destId="{8167342C-6FD2-B643-800C-BF0072222B49}" srcOrd="0" destOrd="1" presId="urn:microsoft.com/office/officeart/2009/3/layout/DescendingProcess"/>
    <dgm:cxn modelId="{52A136D5-B970-9248-A1E2-A8F67367D7B4}" srcId="{95C0C0CD-E523-244A-A510-2823C779E220}" destId="{8D9F0B28-566B-8E4C-B23D-EFB897C09834}" srcOrd="4" destOrd="0" parTransId="{60B618E9-C04F-9B47-AF6F-B02DD3BBCE16}" sibTransId="{16F3EA4A-0685-CB4B-8EF6-D3E284F02D43}"/>
    <dgm:cxn modelId="{0AECF9AC-26A3-C642-9F52-33F13B503AD0}" type="presOf" srcId="{20FA29D3-5D74-8540-994E-25D1A8A566D1}" destId="{8167342C-6FD2-B643-800C-BF0072222B49}" srcOrd="0" destOrd="0" presId="urn:microsoft.com/office/officeart/2009/3/layout/DescendingProcess"/>
    <dgm:cxn modelId="{3177C4EF-94F0-DC4A-BD73-78495C962730}" type="presOf" srcId="{97CD0AFE-59F7-F042-89A7-A9A7C3B67511}" destId="{9BF55A31-DCAA-5248-802C-762642C72369}" srcOrd="0" destOrd="1" presId="urn:microsoft.com/office/officeart/2009/3/layout/DescendingProcess"/>
    <dgm:cxn modelId="{01FD4627-D177-7143-B8C0-6B000ED828A6}" type="presOf" srcId="{79F0D55C-C0F4-4442-9C86-A9C9864F4A76}" destId="{0436CA12-4ADD-6044-853B-342073BA8D03}" srcOrd="0" destOrd="6" presId="urn:microsoft.com/office/officeart/2009/3/layout/DescendingProcess"/>
    <dgm:cxn modelId="{FD6CF2B9-D923-0E4A-90A6-44937A9D953E}" type="presOf" srcId="{3722E00D-31BE-3B4C-9913-502F228E1151}" destId="{9E3B9E67-DAF5-C548-BB1E-A7FEA8B28E3A}" srcOrd="0" destOrd="0" presId="urn:microsoft.com/office/officeart/2009/3/layout/DescendingProcess"/>
    <dgm:cxn modelId="{1AA6D307-DC1E-9D41-827B-A728F6F4D523}" srcId="{95C0C0CD-E523-244A-A510-2823C779E220}" destId="{DB37D2BF-65BD-F849-8C43-1F9078F74C38}" srcOrd="2" destOrd="0" parTransId="{B95A7465-284E-CD46-BEE9-18702D48B009}" sibTransId="{FBD52BCC-9169-9540-A8C8-DCC6D2314C65}"/>
    <dgm:cxn modelId="{EDDE5AA9-DD4B-B740-A5FD-7D7784543B03}" srcId="{CBE1E0DD-411A-BB4A-BA02-D10FDF8E9C50}" destId="{F877B875-1C04-5C46-AAAD-5A164E9DBE7E}" srcOrd="1" destOrd="0" parTransId="{987979C7-57C6-5941-B518-2EDB1914908C}" sibTransId="{CAE5FE2B-304D-E04B-A85D-1843CAFD8577}"/>
    <dgm:cxn modelId="{A95DCD75-1432-CF4F-AF4A-9EC8F57DD1B0}" type="presOf" srcId="{138DE67E-AE4A-294E-9AA3-70B315FC30F5}" destId="{27251AA4-9490-6449-89D7-77EE8456D656}" srcOrd="0" destOrd="0" presId="urn:microsoft.com/office/officeart/2009/3/layout/DescendingProcess"/>
    <dgm:cxn modelId="{0EAEC46C-0140-B14A-9FB5-E7E6CC2DB821}" type="presOf" srcId="{D16FA23E-E2BF-5846-9C68-46D83820C5DA}" destId="{9BF55A31-DCAA-5248-802C-762642C72369}" srcOrd="0" destOrd="2" presId="urn:microsoft.com/office/officeart/2009/3/layout/DescendingProcess"/>
    <dgm:cxn modelId="{D90AF5D6-2C01-C442-9FF0-B41C7C0234A9}" type="presOf" srcId="{F850D1FF-A64E-9A40-B6E8-3CE1449566C6}" destId="{4334B736-0DAB-3544-9F91-4A1ADED99921}" srcOrd="0" destOrd="2" presId="urn:microsoft.com/office/officeart/2009/3/layout/DescendingProcess"/>
    <dgm:cxn modelId="{0E91ED03-8812-F04C-8395-A6225761D4DF}" srcId="{95C0C0CD-E523-244A-A510-2823C779E220}" destId="{E8DC3A08-490F-D148-890A-BA6F8165CA77}" srcOrd="3" destOrd="0" parTransId="{3CF529F2-10CE-F34E-89C5-418DC94281FE}" sibTransId="{C555F1EF-5A13-A44D-AE0E-7B0E17F082F2}"/>
    <dgm:cxn modelId="{CACFFFA3-C980-9942-87F3-033EF9BD01F8}" srcId="{95C0C0CD-E523-244A-A510-2823C779E220}" destId="{40FB137F-96CF-8245-AC54-A484EA6F2224}" srcOrd="1" destOrd="0" parTransId="{2E97DCDD-6AA8-F64C-ACEF-B59A3EBAC63A}" sibTransId="{8ECCE31E-A60D-E746-9DCC-A7A82198F587}"/>
    <dgm:cxn modelId="{EF288023-815F-D843-AB71-DD778F79BC72}" type="presOf" srcId="{120BD08D-9F1C-3F47-944F-B75922594043}" destId="{D51E476E-7F44-2448-AF84-073A701DACC7}" srcOrd="0" destOrd="5" presId="urn:microsoft.com/office/officeart/2009/3/layout/DescendingProcess"/>
    <dgm:cxn modelId="{32D22366-D8B9-3645-9C4A-ADEA82163F29}" type="presOf" srcId="{F877B875-1C04-5C46-AAAD-5A164E9DBE7E}" destId="{D51E476E-7F44-2448-AF84-073A701DACC7}" srcOrd="0" destOrd="2" presId="urn:microsoft.com/office/officeart/2009/3/layout/DescendingProcess"/>
    <dgm:cxn modelId="{0E1AD738-0BDC-CB49-BA11-4C3929AE1E24}" srcId="{99AB79E9-91F1-4546-88F4-BF63D2AD07A4}" destId="{3588D677-F227-D843-9965-313978B9AF56}" srcOrd="3" destOrd="0" parTransId="{7260B2C2-F053-2646-AFDA-E43BD38D4477}" sibTransId="{3A3C6734-4B8B-AD40-B26E-DEAED34217DB}"/>
    <dgm:cxn modelId="{95439A04-9B51-7E4F-8D0F-BB84C1647530}" type="presOf" srcId="{7BA07F7D-30F9-544A-A111-397DC462E637}" destId="{0436CA12-4ADD-6044-853B-342073BA8D03}" srcOrd="0" destOrd="2" presId="urn:microsoft.com/office/officeart/2009/3/layout/DescendingProcess"/>
    <dgm:cxn modelId="{07AE5AA8-05F6-6F4F-9E51-6259DFDEFDD0}" type="presOf" srcId="{F77265C6-6EB7-364B-9B64-D0310A86D7B3}" destId="{4334B736-0DAB-3544-9F91-4A1ADED99921}" srcOrd="0" destOrd="0" presId="urn:microsoft.com/office/officeart/2009/3/layout/DescendingProcess"/>
    <dgm:cxn modelId="{8B9259FC-A300-2B48-A651-D75F4BBFAB3F}" type="presOf" srcId="{F50B182F-63FC-6847-9372-BDCB68ECDF64}" destId="{A66F30BE-34C6-D443-BAE9-3F48E7B7097D}" srcOrd="0" destOrd="0" presId="urn:microsoft.com/office/officeart/2009/3/layout/DescendingProcess"/>
    <dgm:cxn modelId="{18940832-7D40-E24B-A9CF-64602BCCBA53}" srcId="{CBE1E0DD-411A-BB4A-BA02-D10FDF8E9C50}" destId="{8038C66B-7038-1248-8A0D-7663372307DA}" srcOrd="3" destOrd="0" parTransId="{66279765-6B0A-FF4E-8C36-594E2A90FDA1}" sibTransId="{715D6A07-6AF3-6849-BC76-EF6D3AA075D9}"/>
    <dgm:cxn modelId="{26780D93-A429-8544-AA75-12FA4450AC7D}" type="presOf" srcId="{8D49BAC1-1394-B442-AB4A-387CAE14F776}" destId="{D51E476E-7F44-2448-AF84-073A701DACC7}" srcOrd="0" destOrd="1" presId="urn:microsoft.com/office/officeart/2009/3/layout/DescendingProcess"/>
    <dgm:cxn modelId="{542155A0-132B-5F4D-B395-78FEBA983445}" srcId="{CBE1E0DD-411A-BB4A-BA02-D10FDF8E9C50}" destId="{8D49BAC1-1394-B442-AB4A-387CAE14F776}" srcOrd="0" destOrd="0" parTransId="{1E0BBA8B-CA81-2C42-BB3E-22D45D0AB60B}" sibTransId="{E549598A-029F-7642-B302-A62DBAFF9556}"/>
    <dgm:cxn modelId="{FB2E1544-BDA3-814F-A13D-D48B8DEA7464}" type="presOf" srcId="{0696DFA5-AD62-7642-9BE4-6983254EB434}" destId="{BA610A57-8849-B84D-8874-6805A1E373D0}" srcOrd="0" destOrd="0" presId="urn:microsoft.com/office/officeart/2009/3/layout/DescendingProcess"/>
    <dgm:cxn modelId="{BE717B0D-F79D-2242-92B9-1D7120E7E8D8}" type="presOf" srcId="{0C76F441-3BC4-6F46-B24F-D713F3FC6AD1}" destId="{9BF55A31-DCAA-5248-802C-762642C72369}" srcOrd="0" destOrd="3" presId="urn:microsoft.com/office/officeart/2009/3/layout/DescendingProcess"/>
    <dgm:cxn modelId="{5CBFE77C-30C2-A243-AA9A-567236B595A1}" srcId="{0696DFA5-AD62-7642-9BE4-6983254EB434}" destId="{20FA29D3-5D74-8540-994E-25D1A8A566D1}" srcOrd="5" destOrd="0" parTransId="{461860CD-4D6F-E84D-9CF6-3B11CEA048B6}" sibTransId="{E1132213-9C0D-FD4E-BEB6-2CCC02A8565B}"/>
    <dgm:cxn modelId="{CCCCCC2D-E38A-2443-B23F-930F77752A37}" srcId="{F77265C6-6EB7-364B-9B64-D0310A86D7B3}" destId="{F850D1FF-A64E-9A40-B6E8-3CE1449566C6}" srcOrd="1" destOrd="0" parTransId="{606E4F6F-B51A-3648-9529-B535C8806D5A}" sibTransId="{42A94FBB-3BDC-914B-B808-6C98127CD7C3}"/>
    <dgm:cxn modelId="{301938B3-5D6C-0742-B4D4-83846FBEAA35}" type="presOf" srcId="{ECA399B7-4007-DF43-A7E2-2062CD7640A5}" destId="{0436CA12-4ADD-6044-853B-342073BA8D03}" srcOrd="0" destOrd="3" presId="urn:microsoft.com/office/officeart/2009/3/layout/DescendingProcess"/>
    <dgm:cxn modelId="{EF8A9623-401B-8B4D-AE68-15F37AD8F190}" type="presOf" srcId="{8038C66B-7038-1248-8A0D-7663372307DA}" destId="{D51E476E-7F44-2448-AF84-073A701DACC7}" srcOrd="0" destOrd="4" presId="urn:microsoft.com/office/officeart/2009/3/layout/DescendingProcess"/>
    <dgm:cxn modelId="{977DF67C-E2EB-2043-A82F-59E274D6332C}" type="presOf" srcId="{BF3A5176-6742-4D4B-91E9-F93E6AA55B9B}" destId="{D51E476E-7F44-2448-AF84-073A701DACC7}" srcOrd="0" destOrd="3" presId="urn:microsoft.com/office/officeart/2009/3/layout/DescendingProcess"/>
    <dgm:cxn modelId="{D58BB3E8-61EB-AD44-9A98-A883FEC528DA}" srcId="{684FC83F-2B48-1442-8ADE-432CFCFD0F40}" destId="{97CD0AFE-59F7-F042-89A7-A9A7C3B67511}" srcOrd="0" destOrd="0" parTransId="{CA12E0A9-4B63-6344-A531-39543AADCE06}" sibTransId="{62D0F807-821A-8D49-9E06-ABC86C8C5126}"/>
    <dgm:cxn modelId="{FDF3AB26-D801-4B4C-AE77-ECC4643B297D}" type="presOf" srcId="{118B2505-8A56-EB42-8F0B-F1E632A22A91}" destId="{A662628A-FD12-774D-8767-7AF6336F177B}" srcOrd="0" destOrd="1" presId="urn:microsoft.com/office/officeart/2009/3/layout/DescendingProcess"/>
    <dgm:cxn modelId="{C46FB784-2BE6-0F42-B481-2A9B61F904BA}" type="presOf" srcId="{8D9F0B28-566B-8E4C-B23D-EFB897C09834}" destId="{A662628A-FD12-774D-8767-7AF6336F177B}" srcOrd="0" destOrd="5" presId="urn:microsoft.com/office/officeart/2009/3/layout/DescendingProcess"/>
    <dgm:cxn modelId="{C2729F04-BD1A-5542-856C-EAA6AE96824D}" srcId="{20FA29D3-5D74-8540-994E-25D1A8A566D1}" destId="{29BC762D-BB66-7B45-AF92-DE24E3E268EA}" srcOrd="2" destOrd="0" parTransId="{77F8505B-4CDB-924F-99D5-5D709A346CEA}" sibTransId="{6EAC36A0-40AF-1448-9128-E0A319246B94}"/>
    <dgm:cxn modelId="{67509C80-C361-114D-81EE-CE5B82EE72FF}" srcId="{99AB79E9-91F1-4546-88F4-BF63D2AD07A4}" destId="{7BA07F7D-30F9-544A-A111-397DC462E637}" srcOrd="1" destOrd="0" parTransId="{F4EB2F31-01DE-2C48-8A11-18C97DBB0B9F}" sibTransId="{44D30124-EDBB-1040-99AA-2125A37CDA2C}"/>
    <dgm:cxn modelId="{70FA1FD2-CA5B-2C40-B02A-1A5FC21184E2}" srcId="{95C0C0CD-E523-244A-A510-2823C779E220}" destId="{118B2505-8A56-EB42-8F0B-F1E632A22A91}" srcOrd="0" destOrd="0" parTransId="{00C10B3E-4752-7648-AD1C-BD6D7B646F6C}" sibTransId="{FAD145F7-DBF3-E14E-AC4D-EC706E28F1A2}"/>
    <dgm:cxn modelId="{79023A15-886C-7041-84B1-25B27CE0F48D}" type="presOf" srcId="{97286BE2-32A2-4441-B108-CC17303AF955}" destId="{D51E476E-7F44-2448-AF84-073A701DACC7}" srcOrd="0" destOrd="7" presId="urn:microsoft.com/office/officeart/2009/3/layout/DescendingProcess"/>
    <dgm:cxn modelId="{03430D55-7EB4-F74D-B2BF-357AA8621E2E}" type="presOf" srcId="{CBE1E0DD-411A-BB4A-BA02-D10FDF8E9C50}" destId="{D51E476E-7F44-2448-AF84-073A701DACC7}" srcOrd="0" destOrd="0" presId="urn:microsoft.com/office/officeart/2009/3/layout/DescendingProcess"/>
    <dgm:cxn modelId="{62D07600-3979-804C-8952-AA29967C7DB5}" type="presOf" srcId="{F16E54DE-B404-EE48-93F5-B8F287EA7EC7}" destId="{CCFBAE0E-451A-1144-8719-AD1A8C3E65FE}" srcOrd="0" destOrd="0" presId="urn:microsoft.com/office/officeart/2009/3/layout/DescendingProcess"/>
    <dgm:cxn modelId="{AB3EB36B-2A3B-7F4D-B657-25654808489C}" type="presOf" srcId="{95C0C0CD-E523-244A-A510-2823C779E220}" destId="{A662628A-FD12-774D-8767-7AF6336F177B}" srcOrd="0" destOrd="0" presId="urn:microsoft.com/office/officeart/2009/3/layout/DescendingProcess"/>
    <dgm:cxn modelId="{17EAE2C6-BA56-D343-95B9-5302FAC7AD51}" type="presOf" srcId="{DB37D2BF-65BD-F849-8C43-1F9078F74C38}" destId="{A662628A-FD12-774D-8767-7AF6336F177B}" srcOrd="0" destOrd="3" presId="urn:microsoft.com/office/officeart/2009/3/layout/DescendingProcess"/>
    <dgm:cxn modelId="{1A905EEB-FF9A-B742-810E-AB4BAB1E2BAA}" type="presOf" srcId="{99AB79E9-91F1-4546-88F4-BF63D2AD07A4}" destId="{0436CA12-4ADD-6044-853B-342073BA8D03}" srcOrd="0" destOrd="0" presId="urn:microsoft.com/office/officeart/2009/3/layout/DescendingProcess"/>
    <dgm:cxn modelId="{1FDEDFAC-5A7E-7F49-8E34-44B17DC85210}" srcId="{CBE1E0DD-411A-BB4A-BA02-D10FDF8E9C50}" destId="{97286BE2-32A2-4441-B108-CC17303AF955}" srcOrd="6" destOrd="0" parTransId="{4E424BCC-9D65-C246-BD8A-C0B1ABD1F152}" sibTransId="{38504A8E-FAA8-A54C-A017-2D293727C116}"/>
    <dgm:cxn modelId="{91386C3C-9AC3-7B47-B077-5F29B3CE681C}" type="presOf" srcId="{9CC7C725-2574-BB4C-8DF0-C31EFD0A5B83}" destId="{4334B736-0DAB-3544-9F91-4A1ADED99921}" srcOrd="0" destOrd="1" presId="urn:microsoft.com/office/officeart/2009/3/layout/DescendingProcess"/>
    <dgm:cxn modelId="{FA49A915-DDCE-6647-9E2A-D1A2DC20AC73}" type="presOf" srcId="{3588D677-F227-D843-9965-313978B9AF56}" destId="{0436CA12-4ADD-6044-853B-342073BA8D03}" srcOrd="0" destOrd="4" presId="urn:microsoft.com/office/officeart/2009/3/layout/DescendingProcess"/>
    <dgm:cxn modelId="{76C0C471-1D9D-8D48-9D20-D557B69291C8}" srcId="{684FC83F-2B48-1442-8ADE-432CFCFD0F40}" destId="{0C76F441-3BC4-6F46-B24F-D713F3FC6AD1}" srcOrd="2" destOrd="0" parTransId="{6368C8AF-2360-3348-91CB-6C0DD1F5CEA0}" sibTransId="{6F736308-EC23-F440-B9BA-01D5B355D9B6}"/>
    <dgm:cxn modelId="{2119EBC7-CFA2-CD43-B358-F3FD0EAEA1D4}" type="presOf" srcId="{D4452723-6E5E-1F4D-9FB5-AB800CB6FED0}" destId="{A662628A-FD12-774D-8767-7AF6336F177B}" srcOrd="0" destOrd="6" presId="urn:microsoft.com/office/officeart/2009/3/layout/DescendingProcess"/>
    <dgm:cxn modelId="{4455180F-045B-AD43-864D-D87BE0FCA14A}" srcId="{20FA29D3-5D74-8540-994E-25D1A8A566D1}" destId="{0265970A-FF54-244E-9F48-B3E42C5BE665}" srcOrd="1" destOrd="0" parTransId="{ABD6955E-5C17-4148-B4F9-02FE0A1471AE}" sibTransId="{BBC46217-C642-F241-8E6F-14A0B6A3FC06}"/>
    <dgm:cxn modelId="{3009083F-F30E-7C48-894D-25D28D18F3BD}" type="presOf" srcId="{29BC762D-BB66-7B45-AF92-DE24E3E268EA}" destId="{8167342C-6FD2-B643-800C-BF0072222B49}" srcOrd="0" destOrd="3" presId="urn:microsoft.com/office/officeart/2009/3/layout/DescendingProcess"/>
    <dgm:cxn modelId="{FD994815-962F-794A-85E9-2F21731AAE28}" srcId="{99AB79E9-91F1-4546-88F4-BF63D2AD07A4}" destId="{21A945D3-BAD6-154B-A669-B0B073A32604}" srcOrd="6" destOrd="0" parTransId="{62A9DEFE-E9F8-CA45-9DB6-2366957961FF}" sibTransId="{6B9740F2-E494-EB4E-A8D0-1CE01B0A6EA5}"/>
    <dgm:cxn modelId="{DC5AFC4F-9780-714B-BC69-BC45F6ACE239}" srcId="{0696DFA5-AD62-7642-9BE4-6983254EB434}" destId="{99AB79E9-91F1-4546-88F4-BF63D2AD07A4}" srcOrd="4" destOrd="0" parTransId="{FE7B1645-73DE-4447-98AE-08A773E10839}" sibTransId="{F50B182F-63FC-6847-9372-BDCB68ECDF64}"/>
    <dgm:cxn modelId="{ABF6F558-0BD7-6146-89C8-69B6A5AB6C1A}" type="presOf" srcId="{21A945D3-BAD6-154B-A669-B0B073A32604}" destId="{0436CA12-4ADD-6044-853B-342073BA8D03}" srcOrd="0" destOrd="7" presId="urn:microsoft.com/office/officeart/2009/3/layout/DescendingProcess"/>
    <dgm:cxn modelId="{8BAD5446-BA45-AF4C-AAF3-067F6D3B78F3}" type="presOf" srcId="{0265970A-FF54-244E-9F48-B3E42C5BE665}" destId="{8167342C-6FD2-B643-800C-BF0072222B49}" srcOrd="0" destOrd="2" presId="urn:microsoft.com/office/officeart/2009/3/layout/DescendingProcess"/>
    <dgm:cxn modelId="{F8EBAE96-D5B0-7C42-9525-E67A0040E202}" srcId="{0696DFA5-AD62-7642-9BE4-6983254EB434}" destId="{F77265C6-6EB7-364B-9B64-D0310A86D7B3}" srcOrd="0" destOrd="0" parTransId="{11689FF2-3AEC-8B41-BA49-BAB3A5C75CF5}" sibTransId="{5AAF16F2-6249-734B-9009-FE74DB1550D1}"/>
    <dgm:cxn modelId="{FE292214-7661-3043-8542-80EA990FDBA9}" srcId="{20FA29D3-5D74-8540-994E-25D1A8A566D1}" destId="{6337509A-6E45-7C4F-9C0F-83680A6356B3}" srcOrd="0" destOrd="0" parTransId="{BF05865A-BFCE-004A-A91C-9D2C0B33F103}" sibTransId="{6CA30DB8-E6FE-784D-9136-999E189AEFEC}"/>
    <dgm:cxn modelId="{AF62E81C-A465-5949-9E5A-76883F552005}" srcId="{0696DFA5-AD62-7642-9BE4-6983254EB434}" destId="{95C0C0CD-E523-244A-A510-2823C779E220}" srcOrd="3" destOrd="0" parTransId="{A0B424D1-74CA-AF4E-A6F8-17D528416623}" sibTransId="{3722E00D-31BE-3B4C-9913-502F228E1151}"/>
    <dgm:cxn modelId="{4C746258-B9DD-D346-AA7C-754958C8E6FC}" srcId="{99AB79E9-91F1-4546-88F4-BF63D2AD07A4}" destId="{ECA399B7-4007-DF43-A7E2-2062CD7640A5}" srcOrd="2" destOrd="0" parTransId="{F76F21CD-C4BA-5847-B9AA-80F251368FD3}" sibTransId="{CEE3DE54-5259-AD40-BD70-D3E0BC9FFC58}"/>
    <dgm:cxn modelId="{17A6A5D9-A365-4C4D-98C1-AC3850FB47B9}" srcId="{CBE1E0DD-411A-BB4A-BA02-D10FDF8E9C50}" destId="{120BD08D-9F1C-3F47-944F-B75922594043}" srcOrd="4" destOrd="0" parTransId="{8EBF5899-3792-464A-8389-074E3A6597ED}" sibTransId="{3C33A8E2-8810-E240-B1D3-C44849541FF7}"/>
    <dgm:cxn modelId="{935F52E5-5A44-A94A-BEC4-B615B1958E55}" type="presOf" srcId="{E8DC3A08-490F-D148-890A-BA6F8165CA77}" destId="{A662628A-FD12-774D-8767-7AF6336F177B}" srcOrd="0" destOrd="4" presId="urn:microsoft.com/office/officeart/2009/3/layout/DescendingProcess"/>
    <dgm:cxn modelId="{5B46BBE2-446B-E54F-BAFD-913350D8F8F8}" type="presOf" srcId="{684FC83F-2B48-1442-8ADE-432CFCFD0F40}" destId="{9BF55A31-DCAA-5248-802C-762642C72369}" srcOrd="0" destOrd="0" presId="urn:microsoft.com/office/officeart/2009/3/layout/DescendingProcess"/>
    <dgm:cxn modelId="{16215F40-9BFA-5E43-82A9-59DD2B4023A5}" srcId="{99AB79E9-91F1-4546-88F4-BF63D2AD07A4}" destId="{79F0D55C-C0F4-4442-9C86-A9C9864F4A76}" srcOrd="5" destOrd="0" parTransId="{A2F9F3BE-7540-BB43-8AC6-81BD8BCEDD56}" sibTransId="{7F95C9BE-EC46-CB4F-A7A9-EA1D9710205A}"/>
    <dgm:cxn modelId="{478D1B47-4D2F-AF4A-BBD5-09051A690D6F}" srcId="{CBE1E0DD-411A-BB4A-BA02-D10FDF8E9C50}" destId="{BF3A5176-6742-4D4B-91E9-F93E6AA55B9B}" srcOrd="2" destOrd="0" parTransId="{E29AD90B-9907-3044-B67A-4AABF9340E4E}" sibTransId="{FC5801B6-4543-9C47-A2EC-C43C44430968}"/>
    <dgm:cxn modelId="{559EDE0B-7612-AF4C-9261-2DFD3A75DB1F}" srcId="{0696DFA5-AD62-7642-9BE4-6983254EB434}" destId="{684FC83F-2B48-1442-8ADE-432CFCFD0F40}" srcOrd="1" destOrd="0" parTransId="{BF660F59-633D-7141-8285-D3603FD22257}" sibTransId="{138DE67E-AE4A-294E-9AA3-70B315FC30F5}"/>
    <dgm:cxn modelId="{0C696510-9F22-7A43-B9C4-DE81550100D6}" type="presParOf" srcId="{BA610A57-8849-B84D-8874-6805A1E373D0}" destId="{68378F25-18A4-CA49-84F4-55E87C615A19}" srcOrd="0" destOrd="0" presId="urn:microsoft.com/office/officeart/2009/3/layout/DescendingProcess"/>
    <dgm:cxn modelId="{F02950B2-DC1E-B048-BA64-B9A92352C763}" type="presParOf" srcId="{BA610A57-8849-B84D-8874-6805A1E373D0}" destId="{4334B736-0DAB-3544-9F91-4A1ADED99921}" srcOrd="1" destOrd="0" presId="urn:microsoft.com/office/officeart/2009/3/layout/DescendingProcess"/>
    <dgm:cxn modelId="{3B7620B3-EB1B-B249-A057-4F4295895224}" type="presParOf" srcId="{BA610A57-8849-B84D-8874-6805A1E373D0}" destId="{9BF55A31-DCAA-5248-802C-762642C72369}" srcOrd="2" destOrd="0" presId="urn:microsoft.com/office/officeart/2009/3/layout/DescendingProcess"/>
    <dgm:cxn modelId="{2AEEA9BE-91E8-4C44-8E9D-569AA271221E}" type="presParOf" srcId="{BA610A57-8849-B84D-8874-6805A1E373D0}" destId="{5E06A5DF-5D1E-334A-B67B-3C63E1ED0F6E}" srcOrd="3" destOrd="0" presId="urn:microsoft.com/office/officeart/2009/3/layout/DescendingProcess"/>
    <dgm:cxn modelId="{D9A603CB-C67E-494F-9B3F-B4B5A54DE158}" type="presParOf" srcId="{5E06A5DF-5D1E-334A-B67B-3C63E1ED0F6E}" destId="{27251AA4-9490-6449-89D7-77EE8456D656}" srcOrd="0" destOrd="0" presId="urn:microsoft.com/office/officeart/2009/3/layout/DescendingProcess"/>
    <dgm:cxn modelId="{AA9B2630-D2C4-6447-9CF7-1C625F7ADC4E}" type="presParOf" srcId="{BA610A57-8849-B84D-8874-6805A1E373D0}" destId="{D51E476E-7F44-2448-AF84-073A701DACC7}" srcOrd="4" destOrd="0" presId="urn:microsoft.com/office/officeart/2009/3/layout/DescendingProcess"/>
    <dgm:cxn modelId="{E639E5B4-B83B-E143-829C-84574B71F6C1}" type="presParOf" srcId="{BA610A57-8849-B84D-8874-6805A1E373D0}" destId="{890ABFFE-58FD-A743-B92E-B291CFB11EA3}" srcOrd="5" destOrd="0" presId="urn:microsoft.com/office/officeart/2009/3/layout/DescendingProcess"/>
    <dgm:cxn modelId="{AD3A30B5-FC14-604C-B90C-15130A5D595E}" type="presParOf" srcId="{890ABFFE-58FD-A743-B92E-B291CFB11EA3}" destId="{CCFBAE0E-451A-1144-8719-AD1A8C3E65FE}" srcOrd="0" destOrd="0" presId="urn:microsoft.com/office/officeart/2009/3/layout/DescendingProcess"/>
    <dgm:cxn modelId="{7F327555-2D7A-0D47-BBAC-D4B1D8A1E157}" type="presParOf" srcId="{BA610A57-8849-B84D-8874-6805A1E373D0}" destId="{A662628A-FD12-774D-8767-7AF6336F177B}" srcOrd="6" destOrd="0" presId="urn:microsoft.com/office/officeart/2009/3/layout/DescendingProcess"/>
    <dgm:cxn modelId="{7D06034E-4868-9244-A5C6-0262A2CA61E1}" type="presParOf" srcId="{BA610A57-8849-B84D-8874-6805A1E373D0}" destId="{B18DFA54-B861-7347-BF05-4525F8F90B87}" srcOrd="7" destOrd="0" presId="urn:microsoft.com/office/officeart/2009/3/layout/DescendingProcess"/>
    <dgm:cxn modelId="{60F0FEA7-786D-494D-A5C7-F7D287EF390C}" type="presParOf" srcId="{B18DFA54-B861-7347-BF05-4525F8F90B87}" destId="{9E3B9E67-DAF5-C548-BB1E-A7FEA8B28E3A}" srcOrd="0" destOrd="0" presId="urn:microsoft.com/office/officeart/2009/3/layout/DescendingProcess"/>
    <dgm:cxn modelId="{48895BF4-C1E8-9843-829A-5DE33E050464}" type="presParOf" srcId="{BA610A57-8849-B84D-8874-6805A1E373D0}" destId="{0436CA12-4ADD-6044-853B-342073BA8D03}" srcOrd="8" destOrd="0" presId="urn:microsoft.com/office/officeart/2009/3/layout/DescendingProcess"/>
    <dgm:cxn modelId="{D94F59BD-AC49-6B4A-91B6-503187C5A70E}" type="presParOf" srcId="{BA610A57-8849-B84D-8874-6805A1E373D0}" destId="{B9FFA445-0406-B048-96C2-49BA3925016C}" srcOrd="9" destOrd="0" presId="urn:microsoft.com/office/officeart/2009/3/layout/DescendingProcess"/>
    <dgm:cxn modelId="{229575AD-3425-1A40-BDB0-2BF15027065C}" type="presParOf" srcId="{B9FFA445-0406-B048-96C2-49BA3925016C}" destId="{A66F30BE-34C6-D443-BAE9-3F48E7B7097D}" srcOrd="0" destOrd="0" presId="urn:microsoft.com/office/officeart/2009/3/layout/DescendingProcess"/>
    <dgm:cxn modelId="{24AFCDA5-7B22-7849-ABFF-783256005D91}" type="presParOf" srcId="{BA610A57-8849-B84D-8874-6805A1E373D0}" destId="{8167342C-6FD2-B643-800C-BF0072222B49}"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8F25-18A4-CA49-84F4-55E87C615A19}">
      <dsp:nvSpPr>
        <dsp:cNvPr id="0" name=""/>
        <dsp:cNvSpPr/>
      </dsp:nvSpPr>
      <dsp:spPr>
        <a:xfrm rot="20909820">
          <a:off x="2589926" y="1614837"/>
          <a:ext cx="5904273" cy="4117494"/>
        </a:xfrm>
        <a:prstGeom prst="swooshArrow">
          <a:avLst>
            <a:gd name="adj1" fmla="val 16310"/>
            <a:gd name="adj2" fmla="val 313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251AA4-9490-6449-89D7-77EE8456D656}">
      <dsp:nvSpPr>
        <dsp:cNvPr id="0" name=""/>
        <dsp:cNvSpPr/>
      </dsp:nvSpPr>
      <dsp:spPr>
        <a:xfrm rot="16513446">
          <a:off x="4403888" y="3595522"/>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CFBAE0E-451A-1144-8719-AD1A8C3E65FE}">
      <dsp:nvSpPr>
        <dsp:cNvPr id="0" name=""/>
        <dsp:cNvSpPr/>
      </dsp:nvSpPr>
      <dsp:spPr>
        <a:xfrm rot="16513446">
          <a:off x="5523565" y="2654278"/>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E3B9E67-DAF5-C548-BB1E-A7FEA8B28E3A}">
      <dsp:nvSpPr>
        <dsp:cNvPr id="0" name=""/>
        <dsp:cNvSpPr/>
      </dsp:nvSpPr>
      <dsp:spPr>
        <a:xfrm rot="16513446">
          <a:off x="6796348" y="1981911"/>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334B736-0DAB-3544-9F91-4A1ADED99921}">
      <dsp:nvSpPr>
        <dsp:cNvPr id="0" name=""/>
        <dsp:cNvSpPr/>
      </dsp:nvSpPr>
      <dsp:spPr>
        <a:xfrm>
          <a:off x="634424" y="4632914"/>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2012</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dsp:txBody>
      <dsp:txXfrm>
        <a:off x="634424" y="4632914"/>
        <a:ext cx="2783682" cy="1094322"/>
      </dsp:txXfrm>
    </dsp:sp>
    <dsp:sp modelId="{9BF55A31-DCAA-5248-802C-762642C72369}">
      <dsp:nvSpPr>
        <dsp:cNvPr id="0" name=""/>
        <dsp:cNvSpPr/>
      </dsp:nvSpPr>
      <dsp:spPr>
        <a:xfrm>
          <a:off x="4243550" y="4326827"/>
          <a:ext cx="4137905"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2013</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a:p>
          <a:pPr marL="114300" lvl="1" indent="-114300" algn="l" defTabSz="622300">
            <a:lnSpc>
              <a:spcPct val="90000"/>
            </a:lnSpc>
            <a:spcBef>
              <a:spcPct val="0"/>
            </a:spcBef>
            <a:spcAft>
              <a:spcPct val="15000"/>
            </a:spcAft>
            <a:buChar char="••"/>
          </a:pPr>
          <a:r>
            <a:rPr lang="en-US" sz="1400" kern="1200" dirty="0" smtClean="0"/>
            <a:t>Bridge to Success</a:t>
          </a:r>
          <a:endParaRPr lang="en-US" sz="1400" kern="1200" dirty="0"/>
        </a:p>
      </dsp:txBody>
      <dsp:txXfrm>
        <a:off x="4243550" y="4326827"/>
        <a:ext cx="4137905" cy="1094322"/>
      </dsp:txXfrm>
    </dsp:sp>
    <dsp:sp modelId="{D51E476E-7F44-2448-AF84-073A701DACC7}">
      <dsp:nvSpPr>
        <dsp:cNvPr id="0" name=""/>
        <dsp:cNvSpPr/>
      </dsp:nvSpPr>
      <dsp:spPr>
        <a:xfrm>
          <a:off x="1625275" y="2022912"/>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Impact Map</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ACE Award for Research Excellence</a:t>
          </a:r>
          <a:endParaRPr lang="en-US" sz="1400" kern="1200" dirty="0"/>
        </a:p>
        <a:p>
          <a:pPr marL="114300" lvl="1" indent="-114300" algn="l" defTabSz="622300">
            <a:lnSpc>
              <a:spcPct val="90000"/>
            </a:lnSpc>
            <a:spcBef>
              <a:spcPct val="0"/>
            </a:spcBef>
            <a:spcAft>
              <a:spcPct val="15000"/>
            </a:spcAft>
            <a:buChar char="••"/>
          </a:pPr>
          <a:r>
            <a:rPr lang="en-US" sz="1400" kern="1200" dirty="0" smtClean="0"/>
            <a:t>BC Campus Open Textbooks</a:t>
          </a:r>
          <a:endParaRPr lang="en-US" sz="1400" kern="1200" dirty="0"/>
        </a:p>
        <a:p>
          <a:pPr marL="114300" lvl="1" indent="-114300" algn="l" defTabSz="622300">
            <a:lnSpc>
              <a:spcPct val="90000"/>
            </a:lnSpc>
            <a:spcBef>
              <a:spcPct val="0"/>
            </a:spcBef>
            <a:spcAft>
              <a:spcPct val="15000"/>
            </a:spcAft>
            <a:buChar char="••"/>
          </a:pPr>
          <a:r>
            <a:rPr lang="en-US" sz="1400" kern="1200" dirty="0" smtClean="0"/>
            <a:t>P2PU Open Research  </a:t>
          </a:r>
          <a:endParaRPr lang="en-US" sz="1400" kern="1200" dirty="0"/>
        </a:p>
        <a:p>
          <a:pPr marL="114300" lvl="1" indent="-114300" algn="l" defTabSz="622300">
            <a:lnSpc>
              <a:spcPct val="90000"/>
            </a:lnSpc>
            <a:spcBef>
              <a:spcPct val="0"/>
            </a:spcBef>
            <a:spcAft>
              <a:spcPct val="15000"/>
            </a:spcAft>
            <a:buChar char="••"/>
          </a:pPr>
          <a:r>
            <a:rPr lang="en-US" sz="1400" kern="1200" dirty="0" smtClean="0"/>
            <a:t>Opening Educational Practice in Scotland</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1625275" y="2022912"/>
        <a:ext cx="2783682" cy="1094322"/>
      </dsp:txXfrm>
    </dsp:sp>
    <dsp:sp modelId="{A66F30BE-34C6-D443-BAE9-3F48E7B7097D}">
      <dsp:nvSpPr>
        <dsp:cNvPr id="0" name=""/>
        <dsp:cNvSpPr/>
      </dsp:nvSpPr>
      <dsp:spPr>
        <a:xfrm rot="16513446">
          <a:off x="3653213" y="4547384"/>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662628A-FD12-774D-8767-7AF6336F177B}">
      <dsp:nvSpPr>
        <dsp:cNvPr id="0" name=""/>
        <dsp:cNvSpPr/>
      </dsp:nvSpPr>
      <dsp:spPr>
        <a:xfrm>
          <a:off x="7892020" y="2514897"/>
          <a:ext cx="2783682" cy="18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2015</a:t>
          </a:r>
          <a:endParaRPr lang="en-US" sz="1400" b="1" kern="1200" dirty="0"/>
        </a:p>
        <a:p>
          <a:pPr marL="114300" lvl="1" indent="-114300" algn="l" defTabSz="622300">
            <a:lnSpc>
              <a:spcPct val="90000"/>
            </a:lnSpc>
            <a:spcBef>
              <a:spcPct val="0"/>
            </a:spcBef>
            <a:spcAft>
              <a:spcPct val="15000"/>
            </a:spcAft>
            <a:buChar char="••"/>
          </a:pPr>
          <a:r>
            <a:rPr lang="en-US" sz="1400" kern="1200" dirty="0" smtClean="0"/>
            <a:t>Open Education Research Hub</a:t>
          </a:r>
          <a:endParaRPr lang="en-US" sz="1400" kern="1200" dirty="0"/>
        </a:p>
        <a:p>
          <a:pPr marL="114300" lvl="1" indent="-114300" algn="l" defTabSz="622300">
            <a:lnSpc>
              <a:spcPct val="90000"/>
            </a:lnSpc>
            <a:spcBef>
              <a:spcPct val="0"/>
            </a:spcBef>
            <a:spcAft>
              <a:spcPct val="15000"/>
            </a:spcAft>
            <a:buChar char="••"/>
          </a:pPr>
          <a:r>
            <a:rPr lang="en-US" sz="1400" kern="1200" dirty="0" err="1" smtClean="0"/>
            <a:t>ExplOERer</a:t>
          </a:r>
          <a:r>
            <a:rPr lang="en-US" sz="1400" kern="1200" dirty="0" smtClean="0"/>
            <a:t> (Erasmus+)</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a:t>
          </a:r>
          <a:endParaRPr lang="en-US" sz="1400" kern="1200" dirty="0"/>
        </a:p>
        <a:p>
          <a:pPr marL="114300" lvl="1" indent="-114300" algn="l" defTabSz="622300">
            <a:lnSpc>
              <a:spcPct val="90000"/>
            </a:lnSpc>
            <a:spcBef>
              <a:spcPct val="0"/>
            </a:spcBef>
            <a:spcAft>
              <a:spcPct val="15000"/>
            </a:spcAft>
            <a:buChar char="••"/>
          </a:pPr>
          <a:r>
            <a:rPr lang="en-US" sz="1400" kern="1200" dirty="0" smtClean="0"/>
            <a:t>Data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Survey data explorer</a:t>
          </a:r>
          <a:endParaRPr lang="en-US" sz="1400" kern="1200" dirty="0"/>
        </a:p>
        <a:p>
          <a:pPr marL="114300" lvl="1" indent="-114300" algn="l" defTabSz="622300">
            <a:lnSpc>
              <a:spcPct val="90000"/>
            </a:lnSpc>
            <a:spcBef>
              <a:spcPct val="0"/>
            </a:spcBef>
            <a:spcAft>
              <a:spcPct val="15000"/>
            </a:spcAft>
            <a:buChar char="••"/>
          </a:pPr>
          <a:r>
            <a:rPr lang="en-US" sz="1400" kern="1200" dirty="0" smtClean="0"/>
            <a:t>OU Engaging Research award </a:t>
          </a:r>
          <a:endParaRPr lang="en-US" sz="1400" kern="1200" dirty="0"/>
        </a:p>
      </dsp:txBody>
      <dsp:txXfrm>
        <a:off x="7892020" y="2514897"/>
        <a:ext cx="2783682" cy="1834937"/>
      </dsp:txXfrm>
    </dsp:sp>
    <dsp:sp modelId="{0436CA12-4ADD-6044-853B-342073BA8D03}">
      <dsp:nvSpPr>
        <dsp:cNvPr id="0" name=""/>
        <dsp:cNvSpPr/>
      </dsp:nvSpPr>
      <dsp:spPr>
        <a:xfrm>
          <a:off x="4528417" y="122911"/>
          <a:ext cx="2177490" cy="138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2016</a:t>
          </a:r>
          <a:endParaRPr lang="en-US" sz="1400" b="1" kern="1200" dirty="0"/>
        </a:p>
        <a:p>
          <a:pPr marL="114300" lvl="1" indent="-114300" algn="l" defTabSz="622300">
            <a:lnSpc>
              <a:spcPct val="90000"/>
            </a:lnSpc>
            <a:spcBef>
              <a:spcPct val="0"/>
            </a:spcBef>
            <a:spcAft>
              <a:spcPct val="15000"/>
            </a:spcAft>
            <a:buChar char="••"/>
          </a:pPr>
          <a:r>
            <a:rPr lang="en-US" sz="1400" kern="1200" dirty="0" smtClean="0"/>
            <a:t>Global OER Graduate Network</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(III)</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Agenda</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textbook</a:t>
          </a:r>
          <a:endParaRPr lang="en-US" sz="1400" kern="1200" dirty="0"/>
        </a:p>
        <a:p>
          <a:pPr marL="114300" lvl="1" indent="-114300" algn="l" defTabSz="622300">
            <a:lnSpc>
              <a:spcPct val="90000"/>
            </a:lnSpc>
            <a:spcBef>
              <a:spcPct val="0"/>
            </a:spcBef>
            <a:spcAft>
              <a:spcPct val="15000"/>
            </a:spcAft>
            <a:buChar char="••"/>
          </a:pPr>
          <a:r>
            <a:rPr lang="en-US" sz="1400" kern="1200" dirty="0" smtClean="0"/>
            <a:t>Researcher Toolkit</a:t>
          </a:r>
          <a:endParaRPr lang="en-US" sz="1400" kern="1200" dirty="0"/>
        </a:p>
        <a:p>
          <a:pPr marL="114300" lvl="1" indent="-114300" algn="l" defTabSz="622300">
            <a:lnSpc>
              <a:spcPct val="90000"/>
            </a:lnSpc>
            <a:spcBef>
              <a:spcPct val="0"/>
            </a:spcBef>
            <a:spcAft>
              <a:spcPct val="15000"/>
            </a:spcAft>
            <a:buChar char="••"/>
          </a:pPr>
          <a:r>
            <a:rPr lang="en-US" sz="1400" kern="1200" dirty="0" smtClean="0"/>
            <a:t>Twitter 101</a:t>
          </a:r>
          <a:endParaRPr lang="en-US" sz="1400" kern="1200" dirty="0"/>
        </a:p>
        <a:p>
          <a:pPr marL="114300" lvl="1" indent="-114300" algn="l" defTabSz="622300">
            <a:lnSpc>
              <a:spcPct val="90000"/>
            </a:lnSpc>
            <a:spcBef>
              <a:spcPct val="0"/>
            </a:spcBef>
            <a:spcAft>
              <a:spcPct val="15000"/>
            </a:spcAft>
            <a:buChar char="••"/>
          </a:pPr>
          <a:r>
            <a:rPr lang="en-US" sz="1400" kern="1200" dirty="0" smtClean="0"/>
            <a:t>OER Wales </a:t>
          </a:r>
          <a:r>
            <a:rPr lang="en-US" sz="1400" kern="1200" dirty="0" err="1" smtClean="0"/>
            <a:t>Cymru</a:t>
          </a:r>
          <a:endParaRPr lang="en-US" sz="1400" kern="1200" dirty="0"/>
        </a:p>
      </dsp:txBody>
      <dsp:txXfrm>
        <a:off x="4528417" y="122911"/>
        <a:ext cx="2177490" cy="1387337"/>
      </dsp:txXfrm>
    </dsp:sp>
    <dsp:sp modelId="{8167342C-6FD2-B643-800C-BF0072222B49}">
      <dsp:nvSpPr>
        <dsp:cNvPr id="0" name=""/>
        <dsp:cNvSpPr/>
      </dsp:nvSpPr>
      <dsp:spPr>
        <a:xfrm>
          <a:off x="8439892" y="816580"/>
          <a:ext cx="3471815" cy="18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2017</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World Map (IV)</a:t>
          </a:r>
          <a:endParaRPr lang="en-US" sz="1400" kern="1200" dirty="0"/>
        </a:p>
        <a:p>
          <a:pPr marL="114300" lvl="1" indent="-114300" algn="l" defTabSz="622300">
            <a:lnSpc>
              <a:spcPct val="90000"/>
            </a:lnSpc>
            <a:spcBef>
              <a:spcPct val="0"/>
            </a:spcBef>
            <a:spcAft>
              <a:spcPct val="15000"/>
            </a:spcAft>
            <a:buChar char="••"/>
          </a:pPr>
          <a:r>
            <a:rPr lang="en-US" sz="1400" kern="1200" dirty="0" err="1" smtClean="0"/>
            <a:t>BizMOOC</a:t>
          </a:r>
          <a:endParaRPr lang="en-US" sz="1400" kern="1200" dirty="0"/>
        </a:p>
        <a:p>
          <a:pPr marL="114300" lvl="1" indent="-114300" algn="l" defTabSz="622300">
            <a:lnSpc>
              <a:spcPct val="90000"/>
            </a:lnSpc>
            <a:spcBef>
              <a:spcPct val="0"/>
            </a:spcBef>
            <a:spcAft>
              <a:spcPct val="15000"/>
            </a:spcAft>
            <a:buChar char="••"/>
          </a:pPr>
          <a:r>
            <a:rPr lang="en-US" sz="1400" kern="1200" dirty="0" smtClean="0"/>
            <a:t>Models for Open, Online, Flexible &amp; Technology Enhanced (OOFAT) </a:t>
          </a:r>
          <a:endParaRPr lang="en-US" sz="1400" kern="1200" dirty="0"/>
        </a:p>
      </dsp:txBody>
      <dsp:txXfrm>
        <a:off x="8439892" y="816580"/>
        <a:ext cx="3471815" cy="1825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8F25-18A4-CA49-84F4-55E87C615A19}">
      <dsp:nvSpPr>
        <dsp:cNvPr id="0" name=""/>
        <dsp:cNvSpPr/>
      </dsp:nvSpPr>
      <dsp:spPr>
        <a:xfrm rot="20909820">
          <a:off x="2589926" y="1614837"/>
          <a:ext cx="5904273" cy="4117494"/>
        </a:xfrm>
        <a:prstGeom prst="swooshArrow">
          <a:avLst>
            <a:gd name="adj1" fmla="val 16310"/>
            <a:gd name="adj2" fmla="val 313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251AA4-9490-6449-89D7-77EE8456D656}">
      <dsp:nvSpPr>
        <dsp:cNvPr id="0" name=""/>
        <dsp:cNvSpPr/>
      </dsp:nvSpPr>
      <dsp:spPr>
        <a:xfrm rot="16513446">
          <a:off x="4403888" y="3595522"/>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CFBAE0E-451A-1144-8719-AD1A8C3E65FE}">
      <dsp:nvSpPr>
        <dsp:cNvPr id="0" name=""/>
        <dsp:cNvSpPr/>
      </dsp:nvSpPr>
      <dsp:spPr>
        <a:xfrm rot="16513446">
          <a:off x="5523565" y="2654278"/>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E3B9E67-DAF5-C548-BB1E-A7FEA8B28E3A}">
      <dsp:nvSpPr>
        <dsp:cNvPr id="0" name=""/>
        <dsp:cNvSpPr/>
      </dsp:nvSpPr>
      <dsp:spPr>
        <a:xfrm rot="16513446">
          <a:off x="6796348" y="1981911"/>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334B736-0DAB-3544-9F91-4A1ADED99921}">
      <dsp:nvSpPr>
        <dsp:cNvPr id="0" name=""/>
        <dsp:cNvSpPr/>
      </dsp:nvSpPr>
      <dsp:spPr>
        <a:xfrm>
          <a:off x="634424" y="4632914"/>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chemeClr val="accent1"/>
              </a:solidFill>
            </a:rPr>
            <a:t>2012</a:t>
          </a:r>
          <a:endParaRPr lang="en-US" sz="1400" b="1"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OER Research Hub: Collaboration across School/K12; College; Higher Education &amp; Non-formal learning</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OER Research Hub fellowship programme</a:t>
          </a:r>
          <a:endParaRPr lang="en-US" sz="1400" kern="1200" dirty="0">
            <a:solidFill>
              <a:schemeClr val="accent1"/>
            </a:solidFill>
          </a:endParaRPr>
        </a:p>
      </dsp:txBody>
      <dsp:txXfrm>
        <a:off x="634424" y="4632914"/>
        <a:ext cx="2783682" cy="1094322"/>
      </dsp:txXfrm>
    </dsp:sp>
    <dsp:sp modelId="{9BF55A31-DCAA-5248-802C-762642C72369}">
      <dsp:nvSpPr>
        <dsp:cNvPr id="0" name=""/>
        <dsp:cNvSpPr/>
      </dsp:nvSpPr>
      <dsp:spPr>
        <a:xfrm>
          <a:off x="4243550" y="4326827"/>
          <a:ext cx="4137905"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chemeClr val="accent1"/>
              </a:solidFill>
            </a:rPr>
            <a:t>2013</a:t>
          </a:r>
          <a:endParaRPr lang="en-US" sz="1400" b="1"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OER Research Hub: Collaboration across School/K12; College; Higher Education &amp; Non-formal learning</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OER Research Hub fellowship programme</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Bridge to Success</a:t>
          </a:r>
          <a:endParaRPr lang="en-US" sz="1400" kern="1200" dirty="0">
            <a:solidFill>
              <a:schemeClr val="accent1"/>
            </a:solidFill>
          </a:endParaRPr>
        </a:p>
      </dsp:txBody>
      <dsp:txXfrm>
        <a:off x="4243550" y="4326827"/>
        <a:ext cx="4137905" cy="1094322"/>
      </dsp:txXfrm>
    </dsp:sp>
    <dsp:sp modelId="{D51E476E-7F44-2448-AF84-073A701DACC7}">
      <dsp:nvSpPr>
        <dsp:cNvPr id="0" name=""/>
        <dsp:cNvSpPr/>
      </dsp:nvSpPr>
      <dsp:spPr>
        <a:xfrm>
          <a:off x="1625275" y="2022912"/>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chemeClr val="accent1"/>
              </a:solidFill>
            </a:rPr>
            <a:t>2014</a:t>
          </a:r>
          <a:endParaRPr lang="en-US" sz="1400" b="1"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OER Impact Map</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Evidence report published</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ACE Award for Research Excellence</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BC Campus Open Textbooks</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P2PU Open Research  </a:t>
          </a:r>
          <a:endParaRPr lang="en-US" sz="1400" kern="1200" dirty="0">
            <a:solidFill>
              <a:schemeClr val="accent1"/>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solidFill>
            </a:rPr>
            <a:t>Opening Educational Practice in Scotland</a:t>
          </a:r>
          <a:endParaRPr lang="en-US" sz="1400" kern="1200" dirty="0">
            <a:solidFill>
              <a:schemeClr val="accent1"/>
            </a:solidFill>
          </a:endParaRPr>
        </a:p>
        <a:p>
          <a:pPr marL="114300" lvl="1" indent="-114300" algn="l" defTabSz="622300">
            <a:lnSpc>
              <a:spcPct val="90000"/>
            </a:lnSpc>
            <a:spcBef>
              <a:spcPct val="0"/>
            </a:spcBef>
            <a:spcAft>
              <a:spcPct val="15000"/>
            </a:spcAft>
            <a:buChar char="••"/>
          </a:pPr>
          <a:endParaRPr lang="en-US" sz="1400" kern="1200" dirty="0">
            <a:solidFill>
              <a:schemeClr val="accent1"/>
            </a:solidFill>
          </a:endParaRPr>
        </a:p>
      </dsp:txBody>
      <dsp:txXfrm>
        <a:off x="1625275" y="2022912"/>
        <a:ext cx="2783682" cy="1094322"/>
      </dsp:txXfrm>
    </dsp:sp>
    <dsp:sp modelId="{A66F30BE-34C6-D443-BAE9-3F48E7B7097D}">
      <dsp:nvSpPr>
        <dsp:cNvPr id="0" name=""/>
        <dsp:cNvSpPr/>
      </dsp:nvSpPr>
      <dsp:spPr>
        <a:xfrm rot="16513446">
          <a:off x="3653213" y="4547384"/>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662628A-FD12-774D-8767-7AF6336F177B}">
      <dsp:nvSpPr>
        <dsp:cNvPr id="0" name=""/>
        <dsp:cNvSpPr/>
      </dsp:nvSpPr>
      <dsp:spPr>
        <a:xfrm>
          <a:off x="7892020" y="2514897"/>
          <a:ext cx="2783682" cy="18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2015</a:t>
          </a:r>
          <a:endParaRPr lang="en-US" sz="1400" b="1" kern="1200" dirty="0"/>
        </a:p>
        <a:p>
          <a:pPr marL="114300" lvl="1" indent="-114300" algn="l" defTabSz="622300">
            <a:lnSpc>
              <a:spcPct val="90000"/>
            </a:lnSpc>
            <a:spcBef>
              <a:spcPct val="0"/>
            </a:spcBef>
            <a:spcAft>
              <a:spcPct val="15000"/>
            </a:spcAft>
            <a:buChar char="••"/>
          </a:pPr>
          <a:r>
            <a:rPr lang="en-US" sz="1400" kern="1200" dirty="0" smtClean="0"/>
            <a:t>Open Education Research Hub</a:t>
          </a:r>
          <a:endParaRPr lang="en-US" sz="1400" kern="1200" dirty="0"/>
        </a:p>
        <a:p>
          <a:pPr marL="114300" lvl="1" indent="-114300" algn="l" defTabSz="622300">
            <a:lnSpc>
              <a:spcPct val="90000"/>
            </a:lnSpc>
            <a:spcBef>
              <a:spcPct val="0"/>
            </a:spcBef>
            <a:spcAft>
              <a:spcPct val="15000"/>
            </a:spcAft>
            <a:buChar char="••"/>
          </a:pPr>
          <a:r>
            <a:rPr lang="en-US" sz="1400" kern="1200" dirty="0" err="1" smtClean="0"/>
            <a:t>ExplOERer</a:t>
          </a:r>
          <a:r>
            <a:rPr lang="en-US" sz="1400" kern="1200" dirty="0" smtClean="0"/>
            <a:t> (Erasmus+)</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a:t>
          </a:r>
          <a:endParaRPr lang="en-US" sz="1400" kern="1200" dirty="0"/>
        </a:p>
        <a:p>
          <a:pPr marL="114300" lvl="1" indent="-114300" algn="l" defTabSz="622300">
            <a:lnSpc>
              <a:spcPct val="90000"/>
            </a:lnSpc>
            <a:spcBef>
              <a:spcPct val="0"/>
            </a:spcBef>
            <a:spcAft>
              <a:spcPct val="15000"/>
            </a:spcAft>
            <a:buChar char="••"/>
          </a:pPr>
          <a:r>
            <a:rPr lang="en-US" sz="1400" kern="1200" dirty="0" smtClean="0"/>
            <a:t>Data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Survey data explorer</a:t>
          </a:r>
          <a:endParaRPr lang="en-US" sz="1400" kern="1200" dirty="0"/>
        </a:p>
        <a:p>
          <a:pPr marL="114300" lvl="1" indent="-114300" algn="l" defTabSz="622300">
            <a:lnSpc>
              <a:spcPct val="90000"/>
            </a:lnSpc>
            <a:spcBef>
              <a:spcPct val="0"/>
            </a:spcBef>
            <a:spcAft>
              <a:spcPct val="15000"/>
            </a:spcAft>
            <a:buChar char="••"/>
          </a:pPr>
          <a:r>
            <a:rPr lang="en-US" sz="1400" kern="1200" dirty="0" smtClean="0"/>
            <a:t>OU Engaging Research award </a:t>
          </a:r>
          <a:endParaRPr lang="en-US" sz="1400" kern="1200" dirty="0"/>
        </a:p>
      </dsp:txBody>
      <dsp:txXfrm>
        <a:off x="7892020" y="2514897"/>
        <a:ext cx="2783682" cy="1834937"/>
      </dsp:txXfrm>
    </dsp:sp>
    <dsp:sp modelId="{0436CA12-4ADD-6044-853B-342073BA8D03}">
      <dsp:nvSpPr>
        <dsp:cNvPr id="0" name=""/>
        <dsp:cNvSpPr/>
      </dsp:nvSpPr>
      <dsp:spPr>
        <a:xfrm>
          <a:off x="4528417" y="122911"/>
          <a:ext cx="2177490" cy="138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2016</a:t>
          </a:r>
          <a:endParaRPr lang="en-US" sz="1400" b="1" kern="1200" dirty="0"/>
        </a:p>
        <a:p>
          <a:pPr marL="114300" lvl="1" indent="-114300" algn="l" defTabSz="622300">
            <a:lnSpc>
              <a:spcPct val="90000"/>
            </a:lnSpc>
            <a:spcBef>
              <a:spcPct val="0"/>
            </a:spcBef>
            <a:spcAft>
              <a:spcPct val="15000"/>
            </a:spcAft>
            <a:buChar char="••"/>
          </a:pPr>
          <a:r>
            <a:rPr lang="en-US" sz="1400" kern="1200" dirty="0" smtClean="0"/>
            <a:t>Global OER Graduate Network</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(III)</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Agenda</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textbook</a:t>
          </a:r>
          <a:endParaRPr lang="en-US" sz="1400" kern="1200" dirty="0"/>
        </a:p>
        <a:p>
          <a:pPr marL="114300" lvl="1" indent="-114300" algn="l" defTabSz="622300">
            <a:lnSpc>
              <a:spcPct val="90000"/>
            </a:lnSpc>
            <a:spcBef>
              <a:spcPct val="0"/>
            </a:spcBef>
            <a:spcAft>
              <a:spcPct val="15000"/>
            </a:spcAft>
            <a:buChar char="••"/>
          </a:pPr>
          <a:r>
            <a:rPr lang="en-US" sz="1400" kern="1200" dirty="0" smtClean="0"/>
            <a:t>Researcher Toolkit</a:t>
          </a:r>
          <a:endParaRPr lang="en-US" sz="1400" kern="1200" dirty="0"/>
        </a:p>
        <a:p>
          <a:pPr marL="114300" lvl="1" indent="-114300" algn="l" defTabSz="622300">
            <a:lnSpc>
              <a:spcPct val="90000"/>
            </a:lnSpc>
            <a:spcBef>
              <a:spcPct val="0"/>
            </a:spcBef>
            <a:spcAft>
              <a:spcPct val="15000"/>
            </a:spcAft>
            <a:buChar char="••"/>
          </a:pPr>
          <a:r>
            <a:rPr lang="en-US" sz="1400" kern="1200" dirty="0" smtClean="0"/>
            <a:t>Twitter 101</a:t>
          </a:r>
          <a:endParaRPr lang="en-US" sz="1400" kern="1200" dirty="0"/>
        </a:p>
        <a:p>
          <a:pPr marL="114300" lvl="1" indent="-114300" algn="l" defTabSz="622300">
            <a:lnSpc>
              <a:spcPct val="90000"/>
            </a:lnSpc>
            <a:spcBef>
              <a:spcPct val="0"/>
            </a:spcBef>
            <a:spcAft>
              <a:spcPct val="15000"/>
            </a:spcAft>
            <a:buChar char="••"/>
          </a:pPr>
          <a:r>
            <a:rPr lang="en-US" sz="1400" kern="1200" dirty="0" smtClean="0"/>
            <a:t>OER Wales </a:t>
          </a:r>
          <a:r>
            <a:rPr lang="en-US" sz="1400" kern="1200" dirty="0" err="1" smtClean="0"/>
            <a:t>Cymru</a:t>
          </a:r>
          <a:endParaRPr lang="en-US" sz="1400" kern="1200" dirty="0"/>
        </a:p>
      </dsp:txBody>
      <dsp:txXfrm>
        <a:off x="4528417" y="122911"/>
        <a:ext cx="2177490" cy="1387337"/>
      </dsp:txXfrm>
    </dsp:sp>
    <dsp:sp modelId="{8167342C-6FD2-B643-800C-BF0072222B49}">
      <dsp:nvSpPr>
        <dsp:cNvPr id="0" name=""/>
        <dsp:cNvSpPr/>
      </dsp:nvSpPr>
      <dsp:spPr>
        <a:xfrm>
          <a:off x="8439892" y="816580"/>
          <a:ext cx="3471815" cy="18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2017</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World Map (IV)</a:t>
          </a:r>
          <a:endParaRPr lang="en-US" sz="1400" kern="1200" dirty="0"/>
        </a:p>
        <a:p>
          <a:pPr marL="114300" lvl="1" indent="-114300" algn="l" defTabSz="622300">
            <a:lnSpc>
              <a:spcPct val="90000"/>
            </a:lnSpc>
            <a:spcBef>
              <a:spcPct val="0"/>
            </a:spcBef>
            <a:spcAft>
              <a:spcPct val="15000"/>
            </a:spcAft>
            <a:buChar char="••"/>
          </a:pPr>
          <a:r>
            <a:rPr lang="en-US" sz="1400" kern="1200" dirty="0" err="1" smtClean="0"/>
            <a:t>BizMOOC</a:t>
          </a:r>
          <a:endParaRPr lang="en-US" sz="1400" kern="1200" dirty="0"/>
        </a:p>
        <a:p>
          <a:pPr marL="114300" lvl="1" indent="-114300" algn="l" defTabSz="622300">
            <a:lnSpc>
              <a:spcPct val="90000"/>
            </a:lnSpc>
            <a:spcBef>
              <a:spcPct val="0"/>
            </a:spcBef>
            <a:spcAft>
              <a:spcPct val="15000"/>
            </a:spcAft>
            <a:buChar char="••"/>
          </a:pPr>
          <a:r>
            <a:rPr lang="en-US" sz="1400" kern="1200" dirty="0" smtClean="0"/>
            <a:t>Models for Open, Online, Flexible &amp; Technology Enhanced (OOFAT) </a:t>
          </a:r>
          <a:endParaRPr lang="en-US" sz="1400" kern="1200" dirty="0"/>
        </a:p>
      </dsp:txBody>
      <dsp:txXfrm>
        <a:off x="8439892" y="816580"/>
        <a:ext cx="3471815" cy="18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8F25-18A4-CA49-84F4-55E87C615A19}">
      <dsp:nvSpPr>
        <dsp:cNvPr id="0" name=""/>
        <dsp:cNvSpPr/>
      </dsp:nvSpPr>
      <dsp:spPr>
        <a:xfrm rot="20909820">
          <a:off x="2589926" y="1614837"/>
          <a:ext cx="5904273" cy="4117494"/>
        </a:xfrm>
        <a:prstGeom prst="swooshArrow">
          <a:avLst>
            <a:gd name="adj1" fmla="val 16310"/>
            <a:gd name="adj2" fmla="val 313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251AA4-9490-6449-89D7-77EE8456D656}">
      <dsp:nvSpPr>
        <dsp:cNvPr id="0" name=""/>
        <dsp:cNvSpPr/>
      </dsp:nvSpPr>
      <dsp:spPr>
        <a:xfrm rot="16513446">
          <a:off x="4403888" y="3595522"/>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CFBAE0E-451A-1144-8719-AD1A8C3E65FE}">
      <dsp:nvSpPr>
        <dsp:cNvPr id="0" name=""/>
        <dsp:cNvSpPr/>
      </dsp:nvSpPr>
      <dsp:spPr>
        <a:xfrm rot="16513446">
          <a:off x="5523565" y="2654278"/>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E3B9E67-DAF5-C548-BB1E-A7FEA8B28E3A}">
      <dsp:nvSpPr>
        <dsp:cNvPr id="0" name=""/>
        <dsp:cNvSpPr/>
      </dsp:nvSpPr>
      <dsp:spPr>
        <a:xfrm rot="16513446">
          <a:off x="6796348" y="1981911"/>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334B736-0DAB-3544-9F91-4A1ADED99921}">
      <dsp:nvSpPr>
        <dsp:cNvPr id="0" name=""/>
        <dsp:cNvSpPr/>
      </dsp:nvSpPr>
      <dsp:spPr>
        <a:xfrm>
          <a:off x="634424" y="4632914"/>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2012</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dsp:txBody>
      <dsp:txXfrm>
        <a:off x="634424" y="4632914"/>
        <a:ext cx="2783682" cy="1094322"/>
      </dsp:txXfrm>
    </dsp:sp>
    <dsp:sp modelId="{9BF55A31-DCAA-5248-802C-762642C72369}">
      <dsp:nvSpPr>
        <dsp:cNvPr id="0" name=""/>
        <dsp:cNvSpPr/>
      </dsp:nvSpPr>
      <dsp:spPr>
        <a:xfrm>
          <a:off x="4243550" y="4326827"/>
          <a:ext cx="4137905"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2013</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a:p>
          <a:pPr marL="114300" lvl="1" indent="-114300" algn="l" defTabSz="622300">
            <a:lnSpc>
              <a:spcPct val="90000"/>
            </a:lnSpc>
            <a:spcBef>
              <a:spcPct val="0"/>
            </a:spcBef>
            <a:spcAft>
              <a:spcPct val="15000"/>
            </a:spcAft>
            <a:buChar char="••"/>
          </a:pPr>
          <a:r>
            <a:rPr lang="en-US" sz="1400" kern="1200" dirty="0" smtClean="0"/>
            <a:t>Bridge to Success</a:t>
          </a:r>
          <a:endParaRPr lang="en-US" sz="1400" kern="1200" dirty="0"/>
        </a:p>
      </dsp:txBody>
      <dsp:txXfrm>
        <a:off x="4243550" y="4326827"/>
        <a:ext cx="4137905" cy="1094322"/>
      </dsp:txXfrm>
    </dsp:sp>
    <dsp:sp modelId="{D51E476E-7F44-2448-AF84-073A701DACC7}">
      <dsp:nvSpPr>
        <dsp:cNvPr id="0" name=""/>
        <dsp:cNvSpPr/>
      </dsp:nvSpPr>
      <dsp:spPr>
        <a:xfrm>
          <a:off x="1625275" y="2022912"/>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Impact Map</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ACE Award for Research Excellence</a:t>
          </a:r>
          <a:endParaRPr lang="en-US" sz="1400" kern="1200" dirty="0"/>
        </a:p>
        <a:p>
          <a:pPr marL="114300" lvl="1" indent="-114300" algn="l" defTabSz="622300">
            <a:lnSpc>
              <a:spcPct val="90000"/>
            </a:lnSpc>
            <a:spcBef>
              <a:spcPct val="0"/>
            </a:spcBef>
            <a:spcAft>
              <a:spcPct val="15000"/>
            </a:spcAft>
            <a:buChar char="••"/>
          </a:pPr>
          <a:r>
            <a:rPr lang="en-US" sz="1400" kern="1200" dirty="0" smtClean="0"/>
            <a:t>BC Campus Open Textbooks</a:t>
          </a:r>
          <a:endParaRPr lang="en-US" sz="1400" kern="1200" dirty="0"/>
        </a:p>
        <a:p>
          <a:pPr marL="114300" lvl="1" indent="-114300" algn="l" defTabSz="622300">
            <a:lnSpc>
              <a:spcPct val="90000"/>
            </a:lnSpc>
            <a:spcBef>
              <a:spcPct val="0"/>
            </a:spcBef>
            <a:spcAft>
              <a:spcPct val="15000"/>
            </a:spcAft>
            <a:buChar char="••"/>
          </a:pPr>
          <a:r>
            <a:rPr lang="en-US" sz="1400" kern="1200" dirty="0" smtClean="0"/>
            <a:t>P2PU Open Research  </a:t>
          </a:r>
          <a:endParaRPr lang="en-US" sz="1400" kern="1200" dirty="0"/>
        </a:p>
        <a:p>
          <a:pPr marL="114300" lvl="1" indent="-114300" algn="l" defTabSz="622300">
            <a:lnSpc>
              <a:spcPct val="90000"/>
            </a:lnSpc>
            <a:spcBef>
              <a:spcPct val="0"/>
            </a:spcBef>
            <a:spcAft>
              <a:spcPct val="15000"/>
            </a:spcAft>
            <a:buChar char="••"/>
          </a:pPr>
          <a:r>
            <a:rPr lang="en-US" sz="1400" kern="1200" dirty="0" smtClean="0"/>
            <a:t>Opening Educational Practice in Scotland</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1625275" y="2022912"/>
        <a:ext cx="2783682" cy="1094322"/>
      </dsp:txXfrm>
    </dsp:sp>
    <dsp:sp modelId="{A66F30BE-34C6-D443-BAE9-3F48E7B7097D}">
      <dsp:nvSpPr>
        <dsp:cNvPr id="0" name=""/>
        <dsp:cNvSpPr/>
      </dsp:nvSpPr>
      <dsp:spPr>
        <a:xfrm rot="16513446">
          <a:off x="3653213" y="4547384"/>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662628A-FD12-774D-8767-7AF6336F177B}">
      <dsp:nvSpPr>
        <dsp:cNvPr id="0" name=""/>
        <dsp:cNvSpPr/>
      </dsp:nvSpPr>
      <dsp:spPr>
        <a:xfrm>
          <a:off x="7892020" y="2514897"/>
          <a:ext cx="2783682" cy="18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2015</a:t>
          </a:r>
          <a:endParaRPr lang="en-US" sz="1400" b="1" kern="1200" dirty="0"/>
        </a:p>
        <a:p>
          <a:pPr marL="114300" lvl="1" indent="-114300" algn="l" defTabSz="622300">
            <a:lnSpc>
              <a:spcPct val="90000"/>
            </a:lnSpc>
            <a:spcBef>
              <a:spcPct val="0"/>
            </a:spcBef>
            <a:spcAft>
              <a:spcPct val="15000"/>
            </a:spcAft>
            <a:buChar char="••"/>
          </a:pPr>
          <a:r>
            <a:rPr lang="en-US" sz="1400" kern="1200" dirty="0" smtClean="0"/>
            <a:t>Open Education Research Hub</a:t>
          </a:r>
          <a:endParaRPr lang="en-US" sz="1400" kern="1200" dirty="0"/>
        </a:p>
        <a:p>
          <a:pPr marL="114300" lvl="1" indent="-114300" algn="l" defTabSz="622300">
            <a:lnSpc>
              <a:spcPct val="90000"/>
            </a:lnSpc>
            <a:spcBef>
              <a:spcPct val="0"/>
            </a:spcBef>
            <a:spcAft>
              <a:spcPct val="15000"/>
            </a:spcAft>
            <a:buChar char="••"/>
          </a:pPr>
          <a:r>
            <a:rPr lang="en-US" sz="1400" kern="1200" dirty="0" err="1" smtClean="0"/>
            <a:t>ExplOERer</a:t>
          </a:r>
          <a:r>
            <a:rPr lang="en-US" sz="1400" kern="1200" dirty="0" smtClean="0"/>
            <a:t> (Erasmus+)</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a:t>
          </a:r>
          <a:endParaRPr lang="en-US" sz="1400" kern="1200" dirty="0"/>
        </a:p>
        <a:p>
          <a:pPr marL="114300" lvl="1" indent="-114300" algn="l" defTabSz="622300">
            <a:lnSpc>
              <a:spcPct val="90000"/>
            </a:lnSpc>
            <a:spcBef>
              <a:spcPct val="0"/>
            </a:spcBef>
            <a:spcAft>
              <a:spcPct val="15000"/>
            </a:spcAft>
            <a:buChar char="••"/>
          </a:pPr>
          <a:r>
            <a:rPr lang="en-US" sz="1400" kern="1200" dirty="0" smtClean="0"/>
            <a:t>Data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Survey data explorer</a:t>
          </a:r>
          <a:endParaRPr lang="en-US" sz="1400" kern="1200" dirty="0"/>
        </a:p>
        <a:p>
          <a:pPr marL="114300" lvl="1" indent="-114300" algn="l" defTabSz="622300">
            <a:lnSpc>
              <a:spcPct val="90000"/>
            </a:lnSpc>
            <a:spcBef>
              <a:spcPct val="0"/>
            </a:spcBef>
            <a:spcAft>
              <a:spcPct val="15000"/>
            </a:spcAft>
            <a:buChar char="••"/>
          </a:pPr>
          <a:r>
            <a:rPr lang="en-US" sz="1400" kern="1200" dirty="0" smtClean="0"/>
            <a:t>OU Engaging Research award </a:t>
          </a:r>
          <a:endParaRPr lang="en-US" sz="1400" kern="1200" dirty="0"/>
        </a:p>
      </dsp:txBody>
      <dsp:txXfrm>
        <a:off x="7892020" y="2514897"/>
        <a:ext cx="2783682" cy="1834937"/>
      </dsp:txXfrm>
    </dsp:sp>
    <dsp:sp modelId="{0436CA12-4ADD-6044-853B-342073BA8D03}">
      <dsp:nvSpPr>
        <dsp:cNvPr id="0" name=""/>
        <dsp:cNvSpPr/>
      </dsp:nvSpPr>
      <dsp:spPr>
        <a:xfrm>
          <a:off x="4528417" y="122911"/>
          <a:ext cx="2177490" cy="138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2016</a:t>
          </a:r>
          <a:endParaRPr lang="en-US" sz="1400" b="1" kern="1200" dirty="0"/>
        </a:p>
        <a:p>
          <a:pPr marL="114300" lvl="1" indent="-114300" algn="l" defTabSz="622300">
            <a:lnSpc>
              <a:spcPct val="90000"/>
            </a:lnSpc>
            <a:spcBef>
              <a:spcPct val="0"/>
            </a:spcBef>
            <a:spcAft>
              <a:spcPct val="15000"/>
            </a:spcAft>
            <a:buChar char="••"/>
          </a:pPr>
          <a:r>
            <a:rPr lang="en-US" sz="1400" kern="1200" dirty="0" smtClean="0"/>
            <a:t>Global OER Graduate Network</a:t>
          </a:r>
          <a:endParaRPr lang="en-US" sz="1400" kern="1200" dirty="0"/>
        </a:p>
        <a:p>
          <a:pPr marL="114300" lvl="1" indent="-114300" algn="l" defTabSz="622300">
            <a:lnSpc>
              <a:spcPct val="90000"/>
            </a:lnSpc>
            <a:spcBef>
              <a:spcPct val="0"/>
            </a:spcBef>
            <a:spcAft>
              <a:spcPct val="15000"/>
            </a:spcAft>
            <a:buChar char="••"/>
          </a:pPr>
          <a:r>
            <a:rPr lang="en-US" sz="1400" kern="1200" dirty="0" smtClean="0"/>
            <a:t>OER World Map (III)</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Agenda</a:t>
          </a:r>
          <a:endParaRPr lang="en-US" sz="1400" kern="1200" dirty="0"/>
        </a:p>
        <a:p>
          <a:pPr marL="114300" lvl="1" indent="-114300" algn="l" defTabSz="622300">
            <a:lnSpc>
              <a:spcPct val="90000"/>
            </a:lnSpc>
            <a:spcBef>
              <a:spcPct val="0"/>
            </a:spcBef>
            <a:spcAft>
              <a:spcPct val="15000"/>
            </a:spcAft>
            <a:buChar char="••"/>
          </a:pPr>
          <a:r>
            <a:rPr lang="en-US" sz="1400" kern="1200" dirty="0" smtClean="0"/>
            <a:t>Open Research textbook</a:t>
          </a:r>
          <a:endParaRPr lang="en-US" sz="1400" kern="1200" dirty="0"/>
        </a:p>
        <a:p>
          <a:pPr marL="114300" lvl="1" indent="-114300" algn="l" defTabSz="622300">
            <a:lnSpc>
              <a:spcPct val="90000"/>
            </a:lnSpc>
            <a:spcBef>
              <a:spcPct val="0"/>
            </a:spcBef>
            <a:spcAft>
              <a:spcPct val="15000"/>
            </a:spcAft>
            <a:buChar char="••"/>
          </a:pPr>
          <a:r>
            <a:rPr lang="en-US" sz="1400" kern="1200" dirty="0" smtClean="0"/>
            <a:t>Researcher Toolkit</a:t>
          </a:r>
          <a:endParaRPr lang="en-US" sz="1400" kern="1200" dirty="0"/>
        </a:p>
        <a:p>
          <a:pPr marL="114300" lvl="1" indent="-114300" algn="l" defTabSz="622300">
            <a:lnSpc>
              <a:spcPct val="90000"/>
            </a:lnSpc>
            <a:spcBef>
              <a:spcPct val="0"/>
            </a:spcBef>
            <a:spcAft>
              <a:spcPct val="15000"/>
            </a:spcAft>
            <a:buChar char="••"/>
          </a:pPr>
          <a:r>
            <a:rPr lang="en-US" sz="1400" kern="1200" dirty="0" smtClean="0"/>
            <a:t>Twitter 101</a:t>
          </a:r>
          <a:endParaRPr lang="en-US" sz="1400" kern="1200" dirty="0"/>
        </a:p>
        <a:p>
          <a:pPr marL="114300" lvl="1" indent="-114300" algn="l" defTabSz="622300">
            <a:lnSpc>
              <a:spcPct val="90000"/>
            </a:lnSpc>
            <a:spcBef>
              <a:spcPct val="0"/>
            </a:spcBef>
            <a:spcAft>
              <a:spcPct val="15000"/>
            </a:spcAft>
            <a:buChar char="••"/>
          </a:pPr>
          <a:r>
            <a:rPr lang="en-US" sz="1400" kern="1200" dirty="0" smtClean="0"/>
            <a:t>OER Wales </a:t>
          </a:r>
          <a:r>
            <a:rPr lang="en-US" sz="1400" kern="1200" dirty="0" err="1" smtClean="0"/>
            <a:t>Cymru</a:t>
          </a:r>
          <a:endParaRPr lang="en-US" sz="1400" kern="1200" dirty="0"/>
        </a:p>
      </dsp:txBody>
      <dsp:txXfrm>
        <a:off x="4528417" y="122911"/>
        <a:ext cx="2177490" cy="1387337"/>
      </dsp:txXfrm>
    </dsp:sp>
    <dsp:sp modelId="{8167342C-6FD2-B643-800C-BF0072222B49}">
      <dsp:nvSpPr>
        <dsp:cNvPr id="0" name=""/>
        <dsp:cNvSpPr/>
      </dsp:nvSpPr>
      <dsp:spPr>
        <a:xfrm>
          <a:off x="8439892" y="816580"/>
          <a:ext cx="3471815" cy="18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2017</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World Map (IV)</a:t>
          </a:r>
          <a:endParaRPr lang="en-US" sz="1400" kern="1200" dirty="0"/>
        </a:p>
        <a:p>
          <a:pPr marL="114300" lvl="1" indent="-114300" algn="l" defTabSz="622300">
            <a:lnSpc>
              <a:spcPct val="90000"/>
            </a:lnSpc>
            <a:spcBef>
              <a:spcPct val="0"/>
            </a:spcBef>
            <a:spcAft>
              <a:spcPct val="15000"/>
            </a:spcAft>
            <a:buChar char="••"/>
          </a:pPr>
          <a:r>
            <a:rPr lang="en-US" sz="1400" kern="1200" dirty="0" err="1" smtClean="0"/>
            <a:t>BizMOOC</a:t>
          </a:r>
          <a:endParaRPr lang="en-US" sz="1400" kern="1200" dirty="0"/>
        </a:p>
        <a:p>
          <a:pPr marL="114300" lvl="1" indent="-114300" algn="l" defTabSz="622300">
            <a:lnSpc>
              <a:spcPct val="90000"/>
            </a:lnSpc>
            <a:spcBef>
              <a:spcPct val="0"/>
            </a:spcBef>
            <a:spcAft>
              <a:spcPct val="15000"/>
            </a:spcAft>
            <a:buChar char="••"/>
          </a:pPr>
          <a:r>
            <a:rPr lang="en-US" sz="1400" kern="1200" dirty="0" smtClean="0"/>
            <a:t>Models for Open, Online, Flexible &amp; Technology Enhanced (OOFAT) </a:t>
          </a:r>
          <a:endParaRPr lang="en-US" sz="1400" kern="1200" dirty="0"/>
        </a:p>
      </dsp:txBody>
      <dsp:txXfrm>
        <a:off x="8439892" y="816580"/>
        <a:ext cx="3471815" cy="1825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8F25-18A4-CA49-84F4-55E87C615A19}">
      <dsp:nvSpPr>
        <dsp:cNvPr id="0" name=""/>
        <dsp:cNvSpPr/>
      </dsp:nvSpPr>
      <dsp:spPr>
        <a:xfrm rot="20909820">
          <a:off x="2589926" y="1614837"/>
          <a:ext cx="5904273" cy="4117494"/>
        </a:xfrm>
        <a:prstGeom prst="swooshArrow">
          <a:avLst>
            <a:gd name="adj1" fmla="val 16310"/>
            <a:gd name="adj2" fmla="val 313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251AA4-9490-6449-89D7-77EE8456D656}">
      <dsp:nvSpPr>
        <dsp:cNvPr id="0" name=""/>
        <dsp:cNvSpPr/>
      </dsp:nvSpPr>
      <dsp:spPr>
        <a:xfrm rot="16513446">
          <a:off x="4403888" y="3595522"/>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CFBAE0E-451A-1144-8719-AD1A8C3E65FE}">
      <dsp:nvSpPr>
        <dsp:cNvPr id="0" name=""/>
        <dsp:cNvSpPr/>
      </dsp:nvSpPr>
      <dsp:spPr>
        <a:xfrm rot="16513446">
          <a:off x="5523565" y="2654278"/>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E3B9E67-DAF5-C548-BB1E-A7FEA8B28E3A}">
      <dsp:nvSpPr>
        <dsp:cNvPr id="0" name=""/>
        <dsp:cNvSpPr/>
      </dsp:nvSpPr>
      <dsp:spPr>
        <a:xfrm rot="16513446">
          <a:off x="6796348" y="1981911"/>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334B736-0DAB-3544-9F91-4A1ADED99921}">
      <dsp:nvSpPr>
        <dsp:cNvPr id="0" name=""/>
        <dsp:cNvSpPr/>
      </dsp:nvSpPr>
      <dsp:spPr>
        <a:xfrm>
          <a:off x="634424" y="4632914"/>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2012</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dsp:txBody>
      <dsp:txXfrm>
        <a:off x="634424" y="4632914"/>
        <a:ext cx="2783682" cy="1094322"/>
      </dsp:txXfrm>
    </dsp:sp>
    <dsp:sp modelId="{9BF55A31-DCAA-5248-802C-762642C72369}">
      <dsp:nvSpPr>
        <dsp:cNvPr id="0" name=""/>
        <dsp:cNvSpPr/>
      </dsp:nvSpPr>
      <dsp:spPr>
        <a:xfrm>
          <a:off x="4243550" y="4326827"/>
          <a:ext cx="4137905"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2013</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Research Hub: Collaboration across School/K12; College; Higher Education &amp; Non-formal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OER Research Hub fellowship programme</a:t>
          </a:r>
          <a:endParaRPr lang="en-US" sz="1400" kern="1200" dirty="0"/>
        </a:p>
        <a:p>
          <a:pPr marL="114300" lvl="1" indent="-114300" algn="l" defTabSz="622300">
            <a:lnSpc>
              <a:spcPct val="90000"/>
            </a:lnSpc>
            <a:spcBef>
              <a:spcPct val="0"/>
            </a:spcBef>
            <a:spcAft>
              <a:spcPct val="15000"/>
            </a:spcAft>
            <a:buChar char="••"/>
          </a:pPr>
          <a:r>
            <a:rPr lang="en-US" sz="1400" kern="1200" dirty="0" smtClean="0"/>
            <a:t>Bridge to Success</a:t>
          </a:r>
          <a:endParaRPr lang="en-US" sz="1400" kern="1200" dirty="0"/>
        </a:p>
      </dsp:txBody>
      <dsp:txXfrm>
        <a:off x="4243550" y="4326827"/>
        <a:ext cx="4137905" cy="1094322"/>
      </dsp:txXfrm>
    </dsp:sp>
    <dsp:sp modelId="{D51E476E-7F44-2448-AF84-073A701DACC7}">
      <dsp:nvSpPr>
        <dsp:cNvPr id="0" name=""/>
        <dsp:cNvSpPr/>
      </dsp:nvSpPr>
      <dsp:spPr>
        <a:xfrm>
          <a:off x="1625275" y="2022912"/>
          <a:ext cx="2783682" cy="109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t>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OER Impact Map</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 report published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ACE Award for Research Excellence</a:t>
          </a:r>
          <a:endParaRPr lang="en-US" sz="1400" kern="1200" dirty="0"/>
        </a:p>
        <a:p>
          <a:pPr marL="114300" lvl="1" indent="-114300" algn="l" defTabSz="622300">
            <a:lnSpc>
              <a:spcPct val="90000"/>
            </a:lnSpc>
            <a:spcBef>
              <a:spcPct val="0"/>
            </a:spcBef>
            <a:spcAft>
              <a:spcPct val="15000"/>
            </a:spcAft>
            <a:buChar char="••"/>
          </a:pPr>
          <a:r>
            <a:rPr lang="en-US" sz="1400" kern="1200" dirty="0" smtClean="0"/>
            <a:t>BC Campus Open Textbooks</a:t>
          </a:r>
          <a:endParaRPr lang="en-US" sz="1400" kern="1200" dirty="0"/>
        </a:p>
        <a:p>
          <a:pPr marL="114300" lvl="1" indent="-114300" algn="l" defTabSz="622300">
            <a:lnSpc>
              <a:spcPct val="90000"/>
            </a:lnSpc>
            <a:spcBef>
              <a:spcPct val="0"/>
            </a:spcBef>
            <a:spcAft>
              <a:spcPct val="15000"/>
            </a:spcAft>
            <a:buChar char="••"/>
          </a:pPr>
          <a:r>
            <a:rPr lang="en-US" sz="1400" kern="1200" dirty="0" smtClean="0"/>
            <a:t>P2PU Open Research  </a:t>
          </a:r>
          <a:endParaRPr lang="en-US" sz="1400" kern="1200" dirty="0"/>
        </a:p>
        <a:p>
          <a:pPr marL="114300" lvl="1" indent="-114300" algn="l" defTabSz="622300">
            <a:lnSpc>
              <a:spcPct val="90000"/>
            </a:lnSpc>
            <a:spcBef>
              <a:spcPct val="0"/>
            </a:spcBef>
            <a:spcAft>
              <a:spcPct val="15000"/>
            </a:spcAft>
            <a:buChar char="••"/>
          </a:pPr>
          <a:r>
            <a:rPr lang="en-US" sz="1400" kern="1200" dirty="0" smtClean="0"/>
            <a:t>Opening Educational Practice in Scotland</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1625275" y="2022912"/>
        <a:ext cx="2783682" cy="1094322"/>
      </dsp:txXfrm>
    </dsp:sp>
    <dsp:sp modelId="{A66F30BE-34C6-D443-BAE9-3F48E7B7097D}">
      <dsp:nvSpPr>
        <dsp:cNvPr id="0" name=""/>
        <dsp:cNvSpPr/>
      </dsp:nvSpPr>
      <dsp:spPr>
        <a:xfrm rot="16513446">
          <a:off x="3653213" y="4547384"/>
          <a:ext cx="149101" cy="149101"/>
        </a:xfrm>
        <a:prstGeom prst="ellipse">
          <a:avLst/>
        </a:prstGeom>
        <a:gradFill rotWithShape="0">
          <a:gsLst>
            <a:gs pos="0">
              <a:schemeClr val="accent4">
                <a:tint val="60000"/>
                <a:hueOff val="0"/>
                <a:satOff val="0"/>
                <a:lumOff val="0"/>
                <a:alphaOff val="0"/>
                <a:lumMod val="110000"/>
                <a:satMod val="105000"/>
                <a:tint val="67000"/>
              </a:schemeClr>
            </a:gs>
            <a:gs pos="50000">
              <a:schemeClr val="accent4">
                <a:tint val="60000"/>
                <a:hueOff val="0"/>
                <a:satOff val="0"/>
                <a:lumOff val="0"/>
                <a:alphaOff val="0"/>
                <a:lumMod val="105000"/>
                <a:satMod val="103000"/>
                <a:tint val="73000"/>
              </a:schemeClr>
            </a:gs>
            <a:gs pos="100000">
              <a:schemeClr val="accent4">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662628A-FD12-774D-8767-7AF6336F177B}">
      <dsp:nvSpPr>
        <dsp:cNvPr id="0" name=""/>
        <dsp:cNvSpPr/>
      </dsp:nvSpPr>
      <dsp:spPr>
        <a:xfrm>
          <a:off x="7892020" y="2514897"/>
          <a:ext cx="2783682" cy="18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rgbClr val="F87722"/>
              </a:solidFill>
            </a:rPr>
            <a:t>2015</a:t>
          </a:r>
          <a:endParaRPr lang="en-US" sz="1400" b="1"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Open Education Research Hub</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err="1" smtClean="0">
              <a:solidFill>
                <a:srgbClr val="F87722"/>
              </a:solidFill>
            </a:rPr>
            <a:t>ExplOERer</a:t>
          </a:r>
          <a:r>
            <a:rPr lang="en-US" sz="1400" kern="1200" dirty="0" smtClean="0">
              <a:solidFill>
                <a:srgbClr val="F87722"/>
              </a:solidFill>
            </a:rPr>
            <a:t> (Erasmus+)</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OER World Map (II)</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Data report published</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Survey data explorer</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OU Engaging Research award </a:t>
          </a:r>
          <a:endParaRPr lang="en-US" sz="1400" kern="1200" dirty="0">
            <a:solidFill>
              <a:srgbClr val="F87722"/>
            </a:solidFill>
          </a:endParaRPr>
        </a:p>
      </dsp:txBody>
      <dsp:txXfrm>
        <a:off x="7892020" y="2514897"/>
        <a:ext cx="2783682" cy="1834937"/>
      </dsp:txXfrm>
    </dsp:sp>
    <dsp:sp modelId="{0436CA12-4ADD-6044-853B-342073BA8D03}">
      <dsp:nvSpPr>
        <dsp:cNvPr id="0" name=""/>
        <dsp:cNvSpPr/>
      </dsp:nvSpPr>
      <dsp:spPr>
        <a:xfrm>
          <a:off x="4528417" y="122911"/>
          <a:ext cx="2177490" cy="138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rgbClr val="F87722"/>
              </a:solidFill>
            </a:rPr>
            <a:t>2016</a:t>
          </a:r>
          <a:endParaRPr lang="en-US" sz="1400" b="1"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Global OER Graduate Network</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OER World Map (III)</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Open Research Agenda</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Open Research textbook</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Researcher Toolkit</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Twitter 101</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OER Wales </a:t>
          </a:r>
          <a:r>
            <a:rPr lang="en-US" sz="1400" kern="1200" dirty="0" err="1" smtClean="0">
              <a:solidFill>
                <a:srgbClr val="F87722"/>
              </a:solidFill>
            </a:rPr>
            <a:t>Cymru</a:t>
          </a:r>
          <a:endParaRPr lang="en-US" sz="1400" kern="1200" dirty="0">
            <a:solidFill>
              <a:srgbClr val="F87722"/>
            </a:solidFill>
          </a:endParaRPr>
        </a:p>
      </dsp:txBody>
      <dsp:txXfrm>
        <a:off x="4528417" y="122911"/>
        <a:ext cx="2177490" cy="1387337"/>
      </dsp:txXfrm>
    </dsp:sp>
    <dsp:sp modelId="{8167342C-6FD2-B643-800C-BF0072222B49}">
      <dsp:nvSpPr>
        <dsp:cNvPr id="0" name=""/>
        <dsp:cNvSpPr/>
      </dsp:nvSpPr>
      <dsp:spPr>
        <a:xfrm>
          <a:off x="8439892" y="816580"/>
          <a:ext cx="3471815" cy="18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en-US" sz="1400" b="1" kern="1200" dirty="0" smtClean="0">
              <a:solidFill>
                <a:srgbClr val="F87722"/>
              </a:solidFill>
            </a:rPr>
            <a:t>2017</a:t>
          </a:r>
          <a:endParaRPr lang="en-US" sz="1400" b="1"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OER World Map (IV)</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err="1" smtClean="0">
              <a:solidFill>
                <a:srgbClr val="F87722"/>
              </a:solidFill>
            </a:rPr>
            <a:t>BizMOOC</a:t>
          </a:r>
          <a:endParaRPr lang="en-US" sz="1400" kern="1200" dirty="0">
            <a:solidFill>
              <a:srgbClr val="F87722"/>
            </a:solidFill>
          </a:endParaRPr>
        </a:p>
        <a:p>
          <a:pPr marL="114300" lvl="1" indent="-114300" algn="l" defTabSz="622300">
            <a:lnSpc>
              <a:spcPct val="90000"/>
            </a:lnSpc>
            <a:spcBef>
              <a:spcPct val="0"/>
            </a:spcBef>
            <a:spcAft>
              <a:spcPct val="15000"/>
            </a:spcAft>
            <a:buChar char="••"/>
          </a:pPr>
          <a:r>
            <a:rPr lang="en-US" sz="1400" kern="1200" dirty="0" smtClean="0">
              <a:solidFill>
                <a:srgbClr val="F87722"/>
              </a:solidFill>
            </a:rPr>
            <a:t>Models for Open, Online, Flexible &amp; Technology Enhanced (OOFAT) </a:t>
          </a:r>
          <a:endParaRPr lang="en-US" sz="1400" kern="1200" dirty="0">
            <a:solidFill>
              <a:srgbClr val="F87722"/>
            </a:solidFill>
          </a:endParaRPr>
        </a:p>
      </dsp:txBody>
      <dsp:txXfrm>
        <a:off x="8439892" y="816580"/>
        <a:ext cx="3471815" cy="182527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DAD81-852F-604F-9BF7-A6AF00CB2CD0}" type="datetimeFigureOut">
              <a:rPr lang="en-US" smtClean="0"/>
              <a:t>22/02/2017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873CF-41A8-0B46-ACBD-CBA7C8C44DA0}" type="slidenum">
              <a:rPr lang="en-US" smtClean="0"/>
              <a:t>‹#›</a:t>
            </a:fld>
            <a:endParaRPr lang="en-US"/>
          </a:p>
        </p:txBody>
      </p:sp>
    </p:spTree>
    <p:extLst>
      <p:ext uri="{BB962C8B-B14F-4D97-AF65-F5344CB8AC3E}">
        <p14:creationId xmlns:p14="http://schemas.microsoft.com/office/powerpoint/2010/main" val="628618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1</a:t>
            </a:fld>
            <a:endParaRPr lang="en-US"/>
          </a:p>
        </p:txBody>
      </p:sp>
    </p:spTree>
    <p:extLst>
      <p:ext uri="{BB962C8B-B14F-4D97-AF65-F5344CB8AC3E}">
        <p14:creationId xmlns:p14="http://schemas.microsoft.com/office/powerpoint/2010/main" val="36507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6A0507CD-12FE-414E-938A-026FFE8FBD77}" type="slidenum">
              <a:rPr lang="en-GB" smtClean="0"/>
              <a:t>27</a:t>
            </a:fld>
            <a:endParaRPr lang="en-GB"/>
          </a:p>
        </p:txBody>
      </p:sp>
    </p:spTree>
    <p:extLst>
      <p:ext uri="{BB962C8B-B14F-4D97-AF65-F5344CB8AC3E}">
        <p14:creationId xmlns:p14="http://schemas.microsoft.com/office/powerpoint/2010/main" val="25748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What</a:t>
            </a:r>
            <a:r>
              <a:rPr lang="de-DE" dirty="0" smtClean="0"/>
              <a:t> </a:t>
            </a:r>
            <a:r>
              <a:rPr lang="de-DE" dirty="0" err="1" smtClean="0"/>
              <a:t>kind</a:t>
            </a:r>
            <a:r>
              <a:rPr lang="de-DE" dirty="0" smtClean="0"/>
              <a:t> </a:t>
            </a:r>
            <a:r>
              <a:rPr lang="de-DE" dirty="0" err="1" smtClean="0"/>
              <a:t>of</a:t>
            </a:r>
            <a:r>
              <a:rPr lang="de-DE" baseline="0" dirty="0" smtClean="0"/>
              <a:t> </a:t>
            </a:r>
            <a:r>
              <a:rPr lang="de-DE" baseline="0" dirty="0" err="1" smtClean="0"/>
              <a:t>data</a:t>
            </a:r>
            <a:r>
              <a:rPr lang="de-DE" baseline="0" dirty="0" smtClean="0"/>
              <a:t> </a:t>
            </a:r>
            <a:r>
              <a:rPr lang="de-DE" baseline="0" dirty="0" err="1" smtClean="0"/>
              <a:t>is</a:t>
            </a:r>
            <a:r>
              <a:rPr lang="de-DE" baseline="0" dirty="0" smtClean="0"/>
              <a:t> </a:t>
            </a:r>
            <a:r>
              <a:rPr lang="de-DE" baseline="0" dirty="0" err="1" smtClean="0"/>
              <a:t>included</a:t>
            </a:r>
            <a:r>
              <a:rPr lang="de-DE" baseline="0" dirty="0" smtClean="0"/>
              <a:t>?</a:t>
            </a:r>
          </a:p>
          <a:p>
            <a:r>
              <a:rPr lang="de-DE" baseline="0" dirty="0" err="1" smtClean="0"/>
              <a:t>Give</a:t>
            </a:r>
            <a:r>
              <a:rPr lang="de-DE" baseline="0" dirty="0" smtClean="0"/>
              <a:t> a </a:t>
            </a:r>
            <a:r>
              <a:rPr lang="de-DE" baseline="0" dirty="0" err="1" smtClean="0"/>
              <a:t>short</a:t>
            </a:r>
            <a:r>
              <a:rPr lang="de-DE" baseline="0" dirty="0" smtClean="0"/>
              <a:t> </a:t>
            </a:r>
            <a:r>
              <a:rPr lang="de-DE" baseline="0" dirty="0" err="1" smtClean="0"/>
              <a:t>explanation</a:t>
            </a:r>
            <a:r>
              <a:rPr lang="de-DE" baseline="0" dirty="0" smtClean="0"/>
              <a:t> </a:t>
            </a:r>
            <a:r>
              <a:rPr lang="de-DE" baseline="0" dirty="0" err="1" smtClean="0"/>
              <a:t>what</a:t>
            </a:r>
            <a:r>
              <a:rPr lang="de-DE" baseline="0" dirty="0" smtClean="0"/>
              <a:t> </a:t>
            </a:r>
            <a:r>
              <a:rPr lang="de-DE" baseline="0" dirty="0" err="1" smtClean="0"/>
              <a:t>services</a:t>
            </a:r>
            <a:r>
              <a:rPr lang="de-DE" baseline="0" dirty="0" smtClean="0"/>
              <a:t> </a:t>
            </a:r>
            <a:r>
              <a:rPr lang="de-DE" baseline="0" dirty="0" err="1" smtClean="0"/>
              <a:t>are</a:t>
            </a:r>
            <a:endParaRPr lang="de-DE" baseline="0" dirty="0" smtClean="0"/>
          </a:p>
          <a:p>
            <a:r>
              <a:rPr lang="de-DE" baseline="0" dirty="0" smtClean="0"/>
              <a:t>Point out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map</a:t>
            </a:r>
            <a:r>
              <a:rPr lang="de-DE" baseline="0" dirty="0" smtClean="0"/>
              <a:t> </a:t>
            </a:r>
            <a:r>
              <a:rPr lang="de-DE" baseline="0" dirty="0" err="1" smtClean="0"/>
              <a:t>includes</a:t>
            </a:r>
            <a:r>
              <a:rPr lang="de-DE" baseline="0" dirty="0" smtClean="0"/>
              <a:t> </a:t>
            </a:r>
            <a:r>
              <a:rPr lang="de-DE" baseline="0" dirty="0" err="1" smtClean="0"/>
              <a:t>stories</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and</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 </a:t>
            </a:r>
            <a:r>
              <a:rPr lang="de-DE" baseline="0" dirty="0" err="1" smtClean="0"/>
              <a:t>special</a:t>
            </a:r>
            <a:r>
              <a:rPr lang="de-DE" baseline="0" dirty="0" smtClean="0"/>
              <a:t> </a:t>
            </a:r>
            <a:r>
              <a:rPr lang="de-DE" baseline="0" dirty="0" err="1" smtClean="0"/>
              <a:t>aspect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map</a:t>
            </a:r>
            <a:r>
              <a:rPr lang="de-DE" baseline="0" dirty="0" smtClean="0"/>
              <a:t> </a:t>
            </a:r>
            <a:r>
              <a:rPr lang="de-DE" baseline="0" dirty="0" err="1" smtClean="0"/>
              <a:t>architecture</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combines</a:t>
            </a:r>
            <a:r>
              <a:rPr lang="de-DE" baseline="0" dirty="0" smtClean="0"/>
              <a:t> narrative </a:t>
            </a:r>
            <a:r>
              <a:rPr lang="de-DE" baseline="0" dirty="0" err="1" smtClean="0"/>
              <a:t>information</a:t>
            </a:r>
            <a:r>
              <a:rPr lang="de-DE" baseline="0" dirty="0" smtClean="0"/>
              <a:t> </a:t>
            </a:r>
            <a:r>
              <a:rPr lang="de-DE" baseline="0" dirty="0" err="1" smtClean="0"/>
              <a:t>with</a:t>
            </a:r>
            <a:r>
              <a:rPr lang="de-DE" baseline="0" dirty="0" smtClean="0"/>
              <a:t> </a:t>
            </a:r>
            <a:r>
              <a:rPr lang="de-DE" baseline="0" dirty="0" err="1" smtClean="0"/>
              <a:t>data</a:t>
            </a:r>
            <a:endParaRPr lang="de-DE" baseline="0" dirty="0" smtClean="0"/>
          </a:p>
          <a:p>
            <a:r>
              <a:rPr lang="de-DE" baseline="0" dirty="0" err="1" smtClean="0"/>
              <a:t>Announce</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working</a:t>
            </a:r>
            <a:r>
              <a:rPr lang="de-DE" baseline="0" dirty="0" smtClean="0"/>
              <a:t> on </a:t>
            </a:r>
            <a:r>
              <a:rPr lang="de-DE" baseline="0" dirty="0" err="1" smtClean="0"/>
              <a:t>the</a:t>
            </a:r>
            <a:r>
              <a:rPr lang="de-DE" baseline="0" dirty="0" smtClean="0"/>
              <a:t> </a:t>
            </a:r>
            <a:r>
              <a:rPr lang="de-DE" baseline="0" dirty="0" err="1" smtClean="0"/>
              <a:t>second</a:t>
            </a:r>
            <a:r>
              <a:rPr lang="de-DE" baseline="0" dirty="0" smtClean="0"/>
              <a:t> </a:t>
            </a:r>
            <a:r>
              <a:rPr lang="de-DE" baseline="0" dirty="0" err="1" smtClean="0"/>
              <a:t>level</a:t>
            </a:r>
            <a:r>
              <a:rPr lang="de-DE" baseline="0" dirty="0" smtClean="0"/>
              <a:t> </a:t>
            </a:r>
            <a:r>
              <a:rPr lang="de-DE" baseline="0" dirty="0" err="1" smtClean="0"/>
              <a:t>right</a:t>
            </a:r>
            <a:r>
              <a:rPr lang="de-DE" baseline="0" dirty="0" smtClean="0"/>
              <a:t> </a:t>
            </a:r>
            <a:r>
              <a:rPr lang="de-DE" baseline="0" dirty="0" err="1" smtClean="0"/>
              <a:t>now</a:t>
            </a:r>
            <a:r>
              <a:rPr lang="de-DE" baseline="0" dirty="0" smtClean="0"/>
              <a:t>, e.g. </a:t>
            </a:r>
            <a:r>
              <a:rPr lang="de-DE" baseline="0" dirty="0" err="1" smtClean="0"/>
              <a:t>for</a:t>
            </a:r>
            <a:r>
              <a:rPr lang="de-DE" baseline="0" dirty="0" smtClean="0"/>
              <a:t> </a:t>
            </a:r>
            <a:r>
              <a:rPr lang="de-DE" baseline="0" dirty="0" err="1" smtClean="0"/>
              <a:t>stories</a:t>
            </a:r>
            <a:r>
              <a:rPr lang="de-DE" baseline="0" dirty="0" smtClean="0"/>
              <a:t>:</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Country Reports</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Personal Stories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err="1" smtClean="0">
                <a:solidFill>
                  <a:schemeClr val="tx1"/>
                </a:solidFill>
                <a:effectLst/>
                <a:latin typeface="+mn-lt"/>
                <a:ea typeface="+mn-ea"/>
                <a:cs typeface="+mn-cs"/>
              </a:rPr>
              <a:t>Policies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Case Studies / </a:t>
            </a:r>
            <a:r>
              <a:rPr lang="de-DE" sz="1200" kern="1200" dirty="0" err="1" smtClean="0">
                <a:solidFill>
                  <a:schemeClr val="tx1"/>
                </a:solidFill>
                <a:effectLst/>
                <a:latin typeface="+mn-lt"/>
                <a:ea typeface="+mn-ea"/>
                <a:cs typeface="+mn-cs"/>
              </a:rPr>
              <a:t>Good</a:t>
            </a:r>
            <a:r>
              <a:rPr lang="de-DE" sz="1200" kern="1200" dirty="0" smtClean="0">
                <a:solidFill>
                  <a:schemeClr val="tx1"/>
                </a:solidFill>
                <a:effectLst/>
                <a:latin typeface="+mn-lt"/>
                <a:ea typeface="+mn-ea"/>
                <a:cs typeface="+mn-cs"/>
              </a:rPr>
              <a:t> Practice</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Project Reports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Law Cases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Event </a:t>
            </a:r>
            <a:r>
              <a:rPr lang="de-DE" sz="1200" kern="1200" dirty="0" err="1" smtClean="0">
                <a:solidFill>
                  <a:schemeClr val="tx1"/>
                </a:solidFill>
                <a:effectLst/>
                <a:latin typeface="+mn-lt"/>
                <a:ea typeface="+mn-ea"/>
                <a:cs typeface="+mn-cs"/>
              </a:rPr>
              <a:t>Documentation</a:t>
            </a:r>
            <a:endParaRPr lang="en-GB" sz="1200" kern="1200" dirty="0" smtClean="0">
              <a:solidFill>
                <a:schemeClr val="tx1"/>
              </a:solidFill>
              <a:effectLst/>
              <a:latin typeface="+mn-lt"/>
              <a:ea typeface="+mn-ea"/>
              <a:cs typeface="+mn-cs"/>
            </a:endParaRPr>
          </a:p>
          <a:p>
            <a:endParaRPr lang="de-DE" baseline="0" dirty="0" smtClean="0"/>
          </a:p>
        </p:txBody>
      </p:sp>
      <p:sp>
        <p:nvSpPr>
          <p:cNvPr id="4" name="Foliennummernplatzhalter 3"/>
          <p:cNvSpPr>
            <a:spLocks noGrp="1"/>
          </p:cNvSpPr>
          <p:nvPr>
            <p:ph type="sldNum" sz="quarter" idx="10"/>
          </p:nvPr>
        </p:nvSpPr>
        <p:spPr/>
        <p:txBody>
          <a:bodyPr/>
          <a:lstStyle/>
          <a:p>
            <a:fld id="{6A0507CD-12FE-414E-938A-026FFE8FBD77}" type="slidenum">
              <a:rPr lang="en-GB" smtClean="0"/>
              <a:t>28</a:t>
            </a:fld>
            <a:endParaRPr lang="en-GB"/>
          </a:p>
        </p:txBody>
      </p:sp>
    </p:spTree>
    <p:extLst>
      <p:ext uri="{BB962C8B-B14F-4D97-AF65-F5344CB8AC3E}">
        <p14:creationId xmlns:p14="http://schemas.microsoft.com/office/powerpoint/2010/main" val="394808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t>
            </a:r>
            <a:r>
              <a:rPr lang="de-DE" dirty="0" err="1" smtClean="0"/>
              <a:t>this</a:t>
            </a:r>
            <a:r>
              <a:rPr lang="de-DE" dirty="0" smtClean="0"/>
              <a:t> </a:t>
            </a:r>
            <a:r>
              <a:rPr lang="de-DE" dirty="0" err="1" smtClean="0"/>
              <a:t>stage</a:t>
            </a:r>
            <a:r>
              <a:rPr lang="de-DE" dirty="0" smtClean="0"/>
              <a:t> </a:t>
            </a:r>
            <a:r>
              <a:rPr lang="de-DE" dirty="0" err="1" smtClean="0"/>
              <a:t>of</a:t>
            </a:r>
            <a:r>
              <a:rPr lang="de-DE" dirty="0" smtClean="0"/>
              <a:t> </a:t>
            </a:r>
            <a:r>
              <a:rPr lang="de-DE" dirty="0" err="1" smtClean="0"/>
              <a:t>the</a:t>
            </a:r>
            <a:r>
              <a:rPr lang="de-DE" dirty="0" smtClean="0"/>
              <a:t> </a:t>
            </a:r>
            <a:r>
              <a:rPr lang="de-DE" dirty="0" err="1" smtClean="0"/>
              <a:t>project</a:t>
            </a:r>
            <a:r>
              <a:rPr lang="de-DE" baseline="0" dirty="0" smtClean="0"/>
              <a:t> </a:t>
            </a:r>
            <a:r>
              <a:rPr lang="de-DE" baseline="0" dirty="0" err="1" smtClean="0"/>
              <a:t>we</a:t>
            </a:r>
            <a:r>
              <a:rPr lang="de-DE" baseline="0" dirty="0" smtClean="0"/>
              <a:t> </a:t>
            </a:r>
            <a:r>
              <a:rPr lang="de-DE" baseline="0" dirty="0" err="1" smtClean="0"/>
              <a:t>could</a:t>
            </a:r>
            <a:r>
              <a:rPr lang="de-DE" baseline="0" dirty="0" smtClean="0"/>
              <a:t> </a:t>
            </a:r>
            <a:r>
              <a:rPr lang="de-DE" baseline="0" dirty="0" err="1" smtClean="0"/>
              <a:t>say</a:t>
            </a:r>
            <a:r>
              <a:rPr lang="de-DE" baseline="0" dirty="0" smtClean="0"/>
              <a:t> </a:t>
            </a:r>
            <a:r>
              <a:rPr lang="de-DE" baseline="0" dirty="0" err="1" smtClean="0"/>
              <a:t>pretty</a:t>
            </a:r>
            <a:r>
              <a:rPr lang="de-DE" baseline="0" dirty="0" smtClean="0"/>
              <a:t> </a:t>
            </a:r>
            <a:r>
              <a:rPr lang="de-DE" baseline="0" dirty="0" err="1" smtClean="0"/>
              <a:t>well</a:t>
            </a:r>
            <a:r>
              <a:rPr lang="de-DE" baseline="0" dirty="0" smtClean="0"/>
              <a:t>, </a:t>
            </a:r>
            <a:r>
              <a:rPr lang="de-DE" baseline="0" dirty="0" err="1" smtClean="0"/>
              <a:t>what</a:t>
            </a:r>
            <a:r>
              <a:rPr lang="de-DE" baseline="0" dirty="0" smtClean="0"/>
              <a:t> </a:t>
            </a:r>
            <a:r>
              <a:rPr lang="de-DE" baseline="0" dirty="0" err="1" smtClean="0"/>
              <a:t>the</a:t>
            </a:r>
            <a:r>
              <a:rPr lang="de-DE" baseline="0" dirty="0" smtClean="0"/>
              <a:t> </a:t>
            </a:r>
            <a:r>
              <a:rPr lang="de-DE" baseline="0" dirty="0" err="1" smtClean="0"/>
              <a:t>project</a:t>
            </a:r>
            <a:r>
              <a:rPr lang="de-DE" baseline="0" dirty="0" smtClean="0"/>
              <a:t> </a:t>
            </a:r>
            <a:r>
              <a:rPr lang="de-DE" baseline="0" dirty="0" err="1" smtClean="0"/>
              <a:t>should</a:t>
            </a:r>
            <a:r>
              <a:rPr lang="de-DE" baseline="0" dirty="0" smtClean="0"/>
              <a:t> </a:t>
            </a:r>
            <a:r>
              <a:rPr lang="de-DE" baseline="0" dirty="0" err="1" smtClean="0"/>
              <a:t>provide</a:t>
            </a:r>
            <a:r>
              <a:rPr lang="de-DE" baseline="0" dirty="0" smtClean="0"/>
              <a:t>, but not </a:t>
            </a:r>
            <a:r>
              <a:rPr lang="de-DE" baseline="0" dirty="0" err="1" smtClean="0"/>
              <a:t>yet</a:t>
            </a:r>
            <a:r>
              <a:rPr lang="de-DE" baseline="0" dirty="0" smtClean="0"/>
              <a:t>, </a:t>
            </a:r>
            <a:r>
              <a:rPr lang="de-DE" baseline="0" dirty="0" err="1" smtClean="0"/>
              <a:t>what</a:t>
            </a:r>
            <a:r>
              <a:rPr lang="de-DE" baseline="0" dirty="0" smtClean="0"/>
              <a:t> </a:t>
            </a:r>
            <a:r>
              <a:rPr lang="de-DE" baseline="0" dirty="0" err="1" smtClean="0"/>
              <a:t>the</a:t>
            </a:r>
            <a:r>
              <a:rPr lang="de-DE" baseline="0" dirty="0" smtClean="0"/>
              <a:t> OER World </a:t>
            </a:r>
            <a:r>
              <a:rPr lang="de-DE" baseline="0" dirty="0" err="1" smtClean="0"/>
              <a:t>Map</a:t>
            </a:r>
            <a:r>
              <a:rPr lang="de-DE" baseline="0" dirty="0" smtClean="0"/>
              <a:t> </a:t>
            </a:r>
            <a:r>
              <a:rPr lang="de-DE" baseline="0" dirty="0" err="1" smtClean="0"/>
              <a:t>actually</a:t>
            </a:r>
            <a:r>
              <a:rPr lang="de-DE" baseline="0" dirty="0" smtClean="0"/>
              <a:t> </a:t>
            </a:r>
            <a:r>
              <a:rPr lang="de-DE" baseline="0" dirty="0" err="1" smtClean="0"/>
              <a:t>is</a:t>
            </a:r>
            <a:r>
              <a:rPr lang="de-DE" baseline="0" dirty="0" smtClean="0"/>
              <a:t>.</a:t>
            </a:r>
            <a:endParaRPr lang="en-GB" dirty="0"/>
          </a:p>
        </p:txBody>
      </p:sp>
      <p:sp>
        <p:nvSpPr>
          <p:cNvPr id="4" name="Foliennummernplatzhalter 3"/>
          <p:cNvSpPr>
            <a:spLocks noGrp="1"/>
          </p:cNvSpPr>
          <p:nvPr>
            <p:ph type="sldNum" sz="quarter" idx="10"/>
          </p:nvPr>
        </p:nvSpPr>
        <p:spPr/>
        <p:txBody>
          <a:bodyPr/>
          <a:lstStyle/>
          <a:p>
            <a:fld id="{6A0507CD-12FE-414E-938A-026FFE8FBD77}" type="slidenum">
              <a:rPr lang="en-GB" smtClean="0"/>
              <a:t>29</a:t>
            </a:fld>
            <a:endParaRPr lang="en-GB"/>
          </a:p>
        </p:txBody>
      </p:sp>
    </p:spTree>
    <p:extLst>
      <p:ext uri="{BB962C8B-B14F-4D97-AF65-F5344CB8AC3E}">
        <p14:creationId xmlns:p14="http://schemas.microsoft.com/office/powerpoint/2010/main" val="71173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what follows is a summary of the survey data plus the reflections of the various groups from the F2F sessions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34</a:t>
            </a:fld>
            <a:endParaRPr lang="en-US"/>
          </a:p>
        </p:txBody>
      </p:sp>
    </p:spTree>
    <p:extLst>
      <p:ext uri="{BB962C8B-B14F-4D97-AF65-F5344CB8AC3E}">
        <p14:creationId xmlns:p14="http://schemas.microsoft.com/office/powerpoint/2010/main" val="37537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35</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36</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37</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38</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39</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41</a:t>
            </a:fld>
            <a:endParaRPr lang="en-US"/>
          </a:p>
        </p:txBody>
      </p:sp>
    </p:spTree>
    <p:extLst>
      <p:ext uri="{BB962C8B-B14F-4D97-AF65-F5344CB8AC3E}">
        <p14:creationId xmlns:p14="http://schemas.microsoft.com/office/powerpoint/2010/main" val="320355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what follows is a summary of the survey data plus the reflections of the various groups from the F2F sessions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3</a:t>
            </a:fld>
            <a:endParaRPr lang="en-US"/>
          </a:p>
        </p:txBody>
      </p:sp>
    </p:spTree>
    <p:extLst>
      <p:ext uri="{BB962C8B-B14F-4D97-AF65-F5344CB8AC3E}">
        <p14:creationId xmlns:p14="http://schemas.microsoft.com/office/powerpoint/2010/main" val="37537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what follows is a summary of the survey data plus the reflections of the various groups from the F2F sessions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5</a:t>
            </a:fld>
            <a:endParaRPr lang="en-US"/>
          </a:p>
        </p:txBody>
      </p:sp>
    </p:spTree>
    <p:extLst>
      <p:ext uri="{BB962C8B-B14F-4D97-AF65-F5344CB8AC3E}">
        <p14:creationId xmlns:p14="http://schemas.microsoft.com/office/powerpoint/2010/main" val="37537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C034F-7AA6-4C36-A12F-5436224E95FE}" type="slidenum">
              <a:rPr lang="en-US" smtClean="0"/>
              <a:t>10</a:t>
            </a:fld>
            <a:endParaRPr lang="en-US"/>
          </a:p>
        </p:txBody>
      </p:sp>
    </p:spTree>
    <p:extLst>
      <p:ext uri="{BB962C8B-B14F-4D97-AF65-F5344CB8AC3E}">
        <p14:creationId xmlns:p14="http://schemas.microsoft.com/office/powerpoint/2010/main" val="46891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responses came from the USA (n=862) or the UK (n=473) though India (n=117) Canada (n=87) and Brazil (n=84) also contributed significant amounts of data.  Most countries were represented and people from every continent contributed information.  Excluding Africa, only Bolivia, French Guyana, Greenland, Kyrgyzstan, Suriname, Turkmenistan, Uzbekistan, and Venezuela were not represented.  Most countries recorded between 5 and 40 responses.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7FDBCA-14B1-C548-B13D-459975CED878}" type="slidenum">
              <a:rPr lang="en-US" smtClean="0"/>
              <a:t>14</a:t>
            </a:fld>
            <a:endParaRPr lang="en-US"/>
          </a:p>
        </p:txBody>
      </p:sp>
    </p:spTree>
    <p:extLst>
      <p:ext uri="{BB962C8B-B14F-4D97-AF65-F5344CB8AC3E}">
        <p14:creationId xmlns:p14="http://schemas.microsoft.com/office/powerpoint/2010/main" val="298665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responses came from the USA (n=862) or the UK (n=473) though India (n=117) Canada (n=87) and Brazil (n=84) also contributed significant amounts of data.  Most countries were represented and people from every continent contributed information.  Excluding Africa, only Bolivia, French Guyana, Greenland, Kyrgyzstan, Suriname, Turkmenistan, Uzbekistan, and Venezuela were not represented.  Most countries recorded between 5 and 40 responses.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7FDBCA-14B1-C548-B13D-459975CED878}" type="slidenum">
              <a:rPr lang="en-US" smtClean="0"/>
              <a:t>15</a:t>
            </a:fld>
            <a:endParaRPr lang="en-US"/>
          </a:p>
        </p:txBody>
      </p:sp>
    </p:spTree>
    <p:extLst>
      <p:ext uri="{BB962C8B-B14F-4D97-AF65-F5344CB8AC3E}">
        <p14:creationId xmlns:p14="http://schemas.microsoft.com/office/powerpoint/2010/main" val="298665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what follows is a summary of the survey data plus the reflections of the various groups from the F2F sessions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21</a:t>
            </a:fld>
            <a:endParaRPr lang="en-US"/>
          </a:p>
        </p:txBody>
      </p:sp>
    </p:spTree>
    <p:extLst>
      <p:ext uri="{BB962C8B-B14F-4D97-AF65-F5344CB8AC3E}">
        <p14:creationId xmlns:p14="http://schemas.microsoft.com/office/powerpoint/2010/main" val="37537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24</a:t>
            </a:fld>
            <a:endParaRPr lang="en-US"/>
          </a:p>
        </p:txBody>
      </p:sp>
    </p:spTree>
    <p:extLst>
      <p:ext uri="{BB962C8B-B14F-4D97-AF65-F5344CB8AC3E}">
        <p14:creationId xmlns:p14="http://schemas.microsoft.com/office/powerpoint/2010/main" val="177376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46873CF-41A8-0B46-ACBD-CBA7C8C44DA0}" type="slidenum">
              <a:rPr lang="en-US" smtClean="0"/>
              <a:t>25</a:t>
            </a:fld>
            <a:endParaRPr lang="en-US"/>
          </a:p>
        </p:txBody>
      </p:sp>
    </p:spTree>
    <p:extLst>
      <p:ext uri="{BB962C8B-B14F-4D97-AF65-F5344CB8AC3E}">
        <p14:creationId xmlns:p14="http://schemas.microsoft.com/office/powerpoint/2010/main" val="177376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8917" y="2944905"/>
            <a:ext cx="9144000" cy="780210"/>
          </a:xfrm>
        </p:spPr>
        <p:txBody>
          <a:bodyPr anchor="b">
            <a:normAutofit/>
          </a:bodyPr>
          <a:lstStyle>
            <a:lvl1pPr algn="l">
              <a:defRPr sz="3600" b="1" i="0" u="none">
                <a:solidFill>
                  <a:schemeClr val="bg2"/>
                </a:solidFill>
                <a:latin typeface="Open Sans" charset="0"/>
                <a:ea typeface="Open Sans" charset="0"/>
                <a:cs typeface="Open Sans"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28919" y="5482570"/>
            <a:ext cx="9144000" cy="632012"/>
          </a:xfrm>
        </p:spPr>
        <p:txBody>
          <a:bodyPr/>
          <a:lstStyle>
            <a:lvl1pPr marL="0" indent="0" algn="l">
              <a:buNone/>
              <a:defRPr sz="2400">
                <a:solidFill>
                  <a:schemeClr val="bg2"/>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28917" y="6356354"/>
            <a:ext cx="2743200" cy="365125"/>
          </a:xfrm>
          <a:prstGeom prst="rect">
            <a:avLst/>
          </a:prstGeom>
        </p:spPr>
        <p:txBody>
          <a:bodyPr/>
          <a:lstStyle>
            <a:lvl1pPr>
              <a:defRPr>
                <a:solidFill>
                  <a:schemeClr val="bg2"/>
                </a:solidFill>
                <a:latin typeface="Open Sans" charset="0"/>
                <a:ea typeface="Open Sans" charset="0"/>
                <a:cs typeface="Open Sans" charset="0"/>
              </a:defRPr>
            </a:lvl1pPr>
          </a:lstStyle>
          <a:p>
            <a:fld id="{20F16CA5-26DC-2540-ABBE-28E5FE8902E8}" type="datetimeFigureOut">
              <a:rPr lang="en-US" smtClean="0"/>
              <a:pPr/>
              <a:t>22/02/2017</a:t>
            </a:fld>
            <a:endParaRPr lang="en-US" dirty="0"/>
          </a:p>
        </p:txBody>
      </p:sp>
      <p:cxnSp>
        <p:nvCxnSpPr>
          <p:cNvPr id="8" name="Straight Connector 7"/>
          <p:cNvCxnSpPr/>
          <p:nvPr userDrawn="1"/>
        </p:nvCxnSpPr>
        <p:spPr>
          <a:xfrm>
            <a:off x="528917" y="3966882"/>
            <a:ext cx="679973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99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2770097"/>
            <a:ext cx="10820400" cy="3711389"/>
          </a:xfrm>
        </p:spPr>
        <p:txBody>
          <a:bodyPr/>
          <a:lstStyle>
            <a:lvl1pPr>
              <a:defRPr>
                <a:solidFill>
                  <a:schemeClr val="tx2"/>
                </a:solidFill>
              </a:defRPr>
            </a:lvl1pPr>
            <a:lvl2pP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66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dirty="0" smtClean="0"/>
              <a:t>Who are the</a:t>
            </a:r>
            <a:br>
              <a:rPr lang="en-GB" dirty="0" smtClean="0"/>
            </a:br>
            <a:r>
              <a:rPr lang="en-GB" dirty="0" smtClean="0"/>
              <a:t>open learners?</a:t>
            </a:r>
            <a:endParaRPr lang="en-US" dirty="0"/>
          </a:p>
        </p:txBody>
      </p:sp>
      <p:sp>
        <p:nvSpPr>
          <p:cNvPr id="3" name="Content Placeholder 2"/>
          <p:cNvSpPr>
            <a:spLocks noGrp="1"/>
          </p:cNvSpPr>
          <p:nvPr>
            <p:ph idx="1" hasCustomPrompt="1"/>
          </p:nvPr>
        </p:nvSpPr>
        <p:spPr>
          <a:xfrm>
            <a:off x="838200" y="2770094"/>
            <a:ext cx="10820400" cy="2032816"/>
          </a:xfrm>
        </p:spPr>
        <p:txBody>
          <a:bodyPr numCol="2"/>
          <a:lstStyle>
            <a:lvl1pPr marL="0" indent="0">
              <a:buFontTx/>
              <a:buNone/>
              <a:defRPr baseline="0">
                <a:solidFill>
                  <a:schemeClr val="tx2"/>
                </a:solidFill>
              </a:defRPr>
            </a:lvl1pPr>
            <a:lvl2pPr marL="457200" indent="0">
              <a:buFontTx/>
              <a:buNone/>
              <a:defRPr>
                <a:solidFill>
                  <a:schemeClr val="tx2"/>
                </a:solidFill>
              </a:defRPr>
            </a:lvl2pPr>
            <a:lvl3pPr marL="914400" indent="0">
              <a:buClr>
                <a:schemeClr val="tx1"/>
              </a:buClr>
              <a:buFontTx/>
              <a:buNone/>
              <a:defRPr>
                <a:solidFill>
                  <a:schemeClr val="tx2"/>
                </a:solidFill>
              </a:defRPr>
            </a:lvl3pPr>
            <a:lvl4pPr marL="1371600" indent="0">
              <a:buClr>
                <a:schemeClr val="tx1"/>
              </a:buClr>
              <a:buFontTx/>
              <a:buNone/>
              <a:defRPr>
                <a:solidFill>
                  <a:schemeClr val="tx2"/>
                </a:solidFill>
              </a:defRPr>
            </a:lvl4pPr>
            <a:lvl5pPr marL="1828800" indent="0">
              <a:buClr>
                <a:schemeClr val="tx1"/>
              </a:buClr>
              <a:buFontTx/>
              <a:buNone/>
              <a:defRPr>
                <a:solidFill>
                  <a:schemeClr val="tx2"/>
                </a:solidFill>
              </a:defRPr>
            </a:lvl5pPr>
          </a:lstStyle>
          <a:p>
            <a:pPr lvl="0"/>
            <a:r>
              <a:rPr lang="en-GB" dirty="0" err="1" smtClean="0"/>
              <a:t>Dr.</a:t>
            </a:r>
            <a:r>
              <a:rPr lang="en-GB" dirty="0" smtClean="0"/>
              <a:t> Rob Farrow</a:t>
            </a:r>
          </a:p>
          <a:p>
            <a:pPr lvl="0"/>
            <a:r>
              <a:rPr lang="en-GB" dirty="0" err="1" smtClean="0"/>
              <a:t>Dr.</a:t>
            </a:r>
            <a:r>
              <a:rPr lang="en-GB" dirty="0" smtClean="0"/>
              <a:t> Bea de los Arcos</a:t>
            </a:r>
          </a:p>
          <a:p>
            <a:pPr lvl="0"/>
            <a:r>
              <a:rPr lang="en-GB" dirty="0" err="1" smtClean="0"/>
              <a:t>Dr.</a:t>
            </a:r>
            <a:r>
              <a:rPr lang="en-GB" dirty="0" smtClean="0"/>
              <a:t> Beck Pitt</a:t>
            </a:r>
          </a:p>
          <a:p>
            <a:pPr lvl="0"/>
            <a:r>
              <a:rPr lang="en-GB" dirty="0" err="1" smtClean="0"/>
              <a:t>Prof.</a:t>
            </a:r>
            <a:r>
              <a:rPr lang="en-GB" dirty="0" smtClean="0"/>
              <a:t> Martin Weller</a:t>
            </a:r>
          </a:p>
          <a:p>
            <a:pPr lvl="0"/>
            <a:r>
              <a:rPr lang="en-GB" dirty="0" smtClean="0"/>
              <a:t>The Open University, UK</a:t>
            </a:r>
          </a:p>
          <a:p>
            <a:pPr lvl="0"/>
            <a:r>
              <a:rPr lang="en-GB" dirty="0" err="1" smtClean="0"/>
              <a:t>www.oerhub.net</a:t>
            </a:r>
            <a:endParaRPr lang="en-GB" dirty="0" smtClean="0"/>
          </a:p>
          <a:p>
            <a:pPr lvl="0"/>
            <a:r>
              <a:rPr lang="en-GB" dirty="0" smtClean="0"/>
              <a:t>@</a:t>
            </a:r>
            <a:r>
              <a:rPr lang="en-GB" dirty="0" err="1" smtClean="0"/>
              <a:t>OER_Hub</a:t>
            </a:r>
            <a:endParaRPr lang="en-US" dirty="0"/>
          </a:p>
        </p:txBody>
      </p:sp>
      <p:pic>
        <p:nvPicPr>
          <p:cNvPr id="5" name="Picture 4"/>
          <p:cNvPicPr>
            <a:picLocks noChangeAspect="1"/>
          </p:cNvPicPr>
          <p:nvPr userDrawn="1"/>
        </p:nvPicPr>
        <p:blipFill>
          <a:blip r:embed="rId2"/>
          <a:stretch>
            <a:fillRect/>
          </a:stretch>
        </p:blipFill>
        <p:spPr>
          <a:xfrm>
            <a:off x="10655302" y="5690755"/>
            <a:ext cx="1003300" cy="6858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86539"/>
            <a:ext cx="710184" cy="89001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8181" y="5751715"/>
            <a:ext cx="1612392" cy="62484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7627" y="6019939"/>
            <a:ext cx="1027176" cy="356616"/>
          </a:xfrm>
          <a:prstGeom prst="rect">
            <a:avLst/>
          </a:prstGeom>
        </p:spPr>
      </p:pic>
    </p:spTree>
    <p:extLst>
      <p:ext uri="{BB962C8B-B14F-4D97-AF65-F5344CB8AC3E}">
        <p14:creationId xmlns:p14="http://schemas.microsoft.com/office/powerpoint/2010/main" val="108293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490A431F-2CAD-4311-836F-74880C42E5D9}" type="datetimeFigureOut">
              <a:rPr lang="en-GB" smtClean="0"/>
              <a:t>22/02/2017</a:t>
            </a:fld>
            <a:endParaRPr lang="en-GB"/>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BD48000E-DDEE-437E-A5B6-90146B471CDE}" type="slidenum">
              <a:rPr lang="en-GB" smtClean="0"/>
              <a:t>‹#›</a:t>
            </a:fld>
            <a:endParaRPr lang="en-GB"/>
          </a:p>
        </p:txBody>
      </p:sp>
    </p:spTree>
    <p:extLst>
      <p:ext uri="{BB962C8B-B14F-4D97-AF65-F5344CB8AC3E}">
        <p14:creationId xmlns:p14="http://schemas.microsoft.com/office/powerpoint/2010/main" val="12297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screen">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rot="10800000">
            <a:off x="0" y="1119910"/>
            <a:ext cx="12192000" cy="5738090"/>
          </a:xfrm>
          <a:prstGeom prst="rect">
            <a:avLst/>
          </a:prstGeom>
          <a:gradFill flip="none" rotWithShape="1">
            <a:gsLst>
              <a:gs pos="0">
                <a:srgbClr val="FFFFFF"/>
              </a:gs>
              <a:gs pos="100000">
                <a:srgbClr val="E4E4E4"/>
              </a:gs>
            </a:gsLst>
            <a:lin ang="16200000" scaled="0"/>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
          <p:cNvSpPr>
            <a:spLocks noChangeArrowheads="1"/>
          </p:cNvSpPr>
          <p:nvPr userDrawn="1"/>
        </p:nvSpPr>
        <p:spPr bwMode="auto">
          <a:xfrm>
            <a:off x="0" y="0"/>
            <a:ext cx="12192000" cy="6725226"/>
          </a:xfrm>
          <a:prstGeom prst="rect">
            <a:avLst/>
          </a:prstGeom>
          <a:solidFill>
            <a:srgbClr val="008DC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7" descr="white_logo_noshadow-9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404" y="286285"/>
            <a:ext cx="2091347" cy="493041"/>
          </a:xfrm>
          <a:prstGeom prst="rect">
            <a:avLst/>
          </a:prstGeom>
        </p:spPr>
      </p:pic>
      <p:cxnSp>
        <p:nvCxnSpPr>
          <p:cNvPr id="9" name="Straight Connector 8"/>
          <p:cNvCxnSpPr/>
          <p:nvPr userDrawn="1"/>
        </p:nvCxnSpPr>
        <p:spPr>
          <a:xfrm>
            <a:off x="2857667" y="373632"/>
            <a:ext cx="0" cy="33641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a:xfrm>
            <a:off x="3104618" y="390951"/>
            <a:ext cx="6903820" cy="3133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1400" dirty="0" smtClean="0">
                <a:solidFill>
                  <a:schemeClr val="bg1"/>
                </a:solidFill>
                <a:latin typeface="Myriad Pro"/>
                <a:cs typeface="Myriad Pro"/>
              </a:rPr>
              <a:t>Opening Educational Practices in Scotland</a:t>
            </a:r>
          </a:p>
        </p:txBody>
      </p:sp>
      <p:sp>
        <p:nvSpPr>
          <p:cNvPr id="2" name="Title 1"/>
          <p:cNvSpPr>
            <a:spLocks noGrp="1"/>
          </p:cNvSpPr>
          <p:nvPr>
            <p:ph type="title"/>
          </p:nvPr>
        </p:nvSpPr>
        <p:spPr>
          <a:xfrm>
            <a:off x="695217" y="2086790"/>
            <a:ext cx="8246931" cy="1344884"/>
          </a:xfrm>
        </p:spPr>
        <p:txBody>
          <a:bodyPr lIns="0" tIns="0" rIns="0" bIns="0" anchor="b">
            <a:noAutofit/>
          </a:bodyPr>
          <a:lstStyle>
            <a:lvl1pPr algn="l">
              <a:lnSpc>
                <a:spcPct val="90000"/>
              </a:lnSpc>
              <a:defRPr sz="4800" b="1">
                <a:solidFill>
                  <a:srgbClr val="FFFFFF"/>
                </a:solidFill>
              </a:defRPr>
            </a:lvl1pPr>
          </a:lstStyle>
          <a:p>
            <a:r>
              <a:rPr lang="en-GB" dirty="0" smtClean="0"/>
              <a:t>Click to edit Master title style</a:t>
            </a:r>
            <a:endParaRPr lang="en-US" dirty="0"/>
          </a:p>
        </p:txBody>
      </p:sp>
      <p:sp>
        <p:nvSpPr>
          <p:cNvPr id="13" name="Text Placeholder 12"/>
          <p:cNvSpPr>
            <a:spLocks noGrp="1"/>
          </p:cNvSpPr>
          <p:nvPr>
            <p:ph type="body" sz="quarter" idx="10"/>
          </p:nvPr>
        </p:nvSpPr>
        <p:spPr>
          <a:xfrm>
            <a:off x="695217" y="3560095"/>
            <a:ext cx="8246931" cy="1135063"/>
          </a:xfrm>
        </p:spPr>
        <p:txBody>
          <a:bodyPr lIns="0" tIns="0" rIns="0" bIns="0">
            <a:noAutofit/>
          </a:bodyPr>
          <a:lstStyle>
            <a:lvl1pPr marL="0" indent="0">
              <a:buNone/>
              <a:defRPr sz="2100">
                <a:solidFill>
                  <a:srgbClr val="FFFFFF"/>
                </a:solidFill>
                <a:latin typeface="Myriad Pro"/>
                <a:cs typeface="Myriad Pro"/>
              </a:defRPr>
            </a:lvl1pPr>
            <a:lvl2pPr marL="457200" indent="0">
              <a:buNone/>
              <a:defRPr sz="2100">
                <a:solidFill>
                  <a:srgbClr val="FFFFFF"/>
                </a:solidFill>
                <a:latin typeface="Myriad Pro"/>
                <a:cs typeface="Myriad Pro"/>
              </a:defRPr>
            </a:lvl2pPr>
            <a:lvl3pPr marL="914400" indent="0">
              <a:buNone/>
              <a:defRPr sz="2100">
                <a:solidFill>
                  <a:srgbClr val="FFFFFF"/>
                </a:solidFill>
                <a:latin typeface="Myriad Pro"/>
                <a:cs typeface="Myriad Pro"/>
              </a:defRPr>
            </a:lvl3pPr>
            <a:lvl4pPr marL="1371600" indent="0">
              <a:buNone/>
              <a:defRPr sz="2100">
                <a:solidFill>
                  <a:srgbClr val="FFFFFF"/>
                </a:solidFill>
                <a:latin typeface="Myriad Pro"/>
                <a:cs typeface="Myriad Pro"/>
              </a:defRPr>
            </a:lvl4pPr>
            <a:lvl5pPr marL="1828800" indent="0">
              <a:buNone/>
              <a:defRPr sz="2100">
                <a:solidFill>
                  <a:srgbClr val="FFFFFF"/>
                </a:solidFill>
                <a:latin typeface="Myriad Pro"/>
                <a:cs typeface="Myriad Pro"/>
              </a:defRPr>
            </a:lvl5pPr>
          </a:lstStyle>
          <a:p>
            <a:pPr lvl="0"/>
            <a:r>
              <a:rPr lang="en-GB" dirty="0" smtClean="0"/>
              <a:t>Click to edit Master text styles</a:t>
            </a:r>
          </a:p>
        </p:txBody>
      </p:sp>
    </p:spTree>
    <p:extLst>
      <p:ext uri="{BB962C8B-B14F-4D97-AF65-F5344CB8AC3E}">
        <p14:creationId xmlns:p14="http://schemas.microsoft.com/office/powerpoint/2010/main" val="347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descr="last-slide-logo-dk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91183" y="2287816"/>
            <a:ext cx="3409635" cy="2282368"/>
          </a:xfrm>
          <a:prstGeom prst="rect">
            <a:avLst/>
          </a:prstGeom>
        </p:spPr>
      </p:pic>
      <p:sp>
        <p:nvSpPr>
          <p:cNvPr id="4" name="TextBox 3"/>
          <p:cNvSpPr txBox="1"/>
          <p:nvPr userDrawn="1"/>
        </p:nvSpPr>
        <p:spPr>
          <a:xfrm>
            <a:off x="3551418" y="4787093"/>
            <a:ext cx="5098305" cy="415494"/>
          </a:xfrm>
          <a:prstGeom prst="rect">
            <a:avLst/>
          </a:prstGeom>
          <a:noFill/>
        </p:spPr>
        <p:txBody>
          <a:bodyPr wrap="square" lIns="121917" tIns="60958" rIns="121917" bIns="60958" rtlCol="0">
            <a:spAutoFit/>
          </a:bodyPr>
          <a:lstStyle/>
          <a:p>
            <a:pPr algn="ctr"/>
            <a:r>
              <a:rPr lang="en-US" sz="1900" dirty="0" smtClean="0"/>
              <a:t>in service of The Open University</a:t>
            </a:r>
            <a:endParaRPr lang="en-US" sz="1900" dirty="0"/>
          </a:p>
        </p:txBody>
      </p:sp>
      <p:pic>
        <p:nvPicPr>
          <p:cNvPr id="5" name="Picture 2" descr="\\appleton\IET-Research-and-Scholarship\Learning in an Open World Programme\Externally Funded Projects (CV18 and HGCV)\OER Research Hub142.2012\Dissemination and Exploitation\Branding\OERR Hub Logos\OER logo Orange\OER logo orange JPG\OER_logo_orange_15mm.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3157" y="203313"/>
            <a:ext cx="1901952" cy="78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8628529" cy="128111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770093"/>
            <a:ext cx="10820400" cy="37920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5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Lst>
  <p:txStyles>
    <p:titleStyle>
      <a:lvl1pPr algn="l" defTabSz="914400" rtl="0" eaLnBrk="1" latinLnBrk="0" hangingPunct="1">
        <a:lnSpc>
          <a:spcPct val="90000"/>
        </a:lnSpc>
        <a:spcBef>
          <a:spcPct val="0"/>
        </a:spcBef>
        <a:buNone/>
        <a:defRPr sz="3600" b="1" i="0" kern="1200">
          <a:solidFill>
            <a:srgbClr val="0B80A5"/>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SzPct val="110000"/>
        <a:buFontTx/>
        <a:buBlip>
          <a:blip r:embed="rId9"/>
        </a:buBlip>
        <a:defRPr sz="2000" kern="1200">
          <a:solidFill>
            <a:schemeClr val="tx2"/>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ppleSystemUIFont" charset="0"/>
        <a:buChar char="-"/>
        <a:defRPr sz="1600" kern="1200">
          <a:solidFill>
            <a:schemeClr val="tx2"/>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59.png"/><Relationship Id="rId13"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png"/><Relationship Id="rId3"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gif"/><Relationship Id="rId6" Type="http://schemas.openxmlformats.org/officeDocument/2006/relationships/image" Target="../media/image75.jpe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8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7.png"/></Relationships>
</file>

<file path=ppt/slides/_rels/slide42.xml.rels><?xml version="1.0" encoding="UTF-8" standalone="yes"?>
<Relationships xmlns="http://schemas.openxmlformats.org/package/2006/relationships"><Relationship Id="rId11" Type="http://schemas.openxmlformats.org/officeDocument/2006/relationships/hyperlink" Target="http://tinyurl.com/OOFATICDE" TargetMode="External"/><Relationship Id="rId12" Type="http://schemas.openxmlformats.org/officeDocument/2006/relationships/hyperlink" Target="https://oepscotland.org/" TargetMode="External"/><Relationship Id="rId1" Type="http://schemas.openxmlformats.org/officeDocument/2006/relationships/slideLayout" Target="../slideLayouts/slideLayout2.xml"/><Relationship Id="rId2" Type="http://schemas.openxmlformats.org/officeDocument/2006/relationships/hyperlink" Target="http://openedgroup.org/" TargetMode="External"/><Relationship Id="rId3" Type="http://schemas.openxmlformats.org/officeDocument/2006/relationships/hyperlink" Target="http://roer4d.org/" TargetMode="External"/><Relationship Id="rId4" Type="http://schemas.openxmlformats.org/officeDocument/2006/relationships/hyperlink" Target="http://oerhub.net/" TargetMode="External"/><Relationship Id="rId5" Type="http://schemas.openxmlformats.org/officeDocument/2006/relationships/hyperlink" Target="https://twitter.com/oer_hub" TargetMode="External"/><Relationship Id="rId6" Type="http://schemas.openxmlformats.org/officeDocument/2006/relationships/hyperlink" Target="http://oerhub.net/research-outputs/publications/" TargetMode="External"/><Relationship Id="rId7" Type="http://schemas.openxmlformats.org/officeDocument/2006/relationships/hyperlink" Target="http://www.slideshare.net/OER_Hub" TargetMode="External"/><Relationship Id="rId8" Type="http://schemas.openxmlformats.org/officeDocument/2006/relationships/hyperlink" Target="http://bizmooc.eu/" TargetMode="External"/><Relationship Id="rId9" Type="http://schemas.openxmlformats.org/officeDocument/2006/relationships/hyperlink" Target="http://www.exploerer.gu.se/" TargetMode="External"/><Relationship Id="rId10" Type="http://schemas.openxmlformats.org/officeDocument/2006/relationships/hyperlink" Target="https://oerworldmap.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41.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39.png"/><Relationship Id="rId1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916" y="2944905"/>
            <a:ext cx="11033061" cy="780210"/>
          </a:xfrm>
        </p:spPr>
        <p:txBody>
          <a:bodyPr>
            <a:normAutofit fontScale="90000"/>
          </a:bodyPr>
          <a:lstStyle/>
          <a:p>
            <a:r>
              <a:rPr lang="en-US" dirty="0" smtClean="0">
                <a:solidFill>
                  <a:schemeClr val="bg2"/>
                </a:solidFill>
              </a:rPr>
              <a:t>Open Education Research : Overview, Benefits and Challenges </a:t>
            </a:r>
            <a:endParaRPr lang="en-US" dirty="0">
              <a:solidFill>
                <a:schemeClr val="bg2"/>
              </a:solidFill>
            </a:endParaRPr>
          </a:p>
        </p:txBody>
      </p:sp>
      <p:sp>
        <p:nvSpPr>
          <p:cNvPr id="3" name="Subtitle 2"/>
          <p:cNvSpPr>
            <a:spLocks noGrp="1"/>
          </p:cNvSpPr>
          <p:nvPr>
            <p:ph type="subTitle" idx="1"/>
          </p:nvPr>
        </p:nvSpPr>
        <p:spPr>
          <a:xfrm>
            <a:off x="528919" y="5178284"/>
            <a:ext cx="9144000" cy="1375430"/>
          </a:xfrm>
        </p:spPr>
        <p:txBody>
          <a:bodyPr>
            <a:normAutofit/>
          </a:bodyPr>
          <a:lstStyle/>
          <a:p>
            <a:r>
              <a:rPr lang="en-US" dirty="0" smtClean="0"/>
              <a:t>Open </a:t>
            </a:r>
            <a:r>
              <a:rPr lang="en-US" dirty="0"/>
              <a:t>Education - does it work</a:t>
            </a:r>
            <a:r>
              <a:rPr lang="en-US" dirty="0" smtClean="0"/>
              <a:t>? 22</a:t>
            </a:r>
            <a:r>
              <a:rPr lang="en-US" baseline="30000" dirty="0" smtClean="0"/>
              <a:t>nd</a:t>
            </a:r>
            <a:r>
              <a:rPr lang="en-US" dirty="0" smtClean="0">
                <a:solidFill>
                  <a:schemeClr val="bg2"/>
                </a:solidFill>
              </a:rPr>
              <a:t> </a:t>
            </a:r>
            <a:r>
              <a:rPr lang="en-US" dirty="0" smtClean="0">
                <a:solidFill>
                  <a:schemeClr val="bg2"/>
                </a:solidFill>
              </a:rPr>
              <a:t>February 2017</a:t>
            </a:r>
            <a:br>
              <a:rPr lang="en-US" dirty="0" smtClean="0">
                <a:solidFill>
                  <a:schemeClr val="bg2"/>
                </a:solidFill>
              </a:rPr>
            </a:br>
            <a:r>
              <a:rPr lang="en-US" dirty="0" smtClean="0">
                <a:solidFill>
                  <a:schemeClr val="bg2"/>
                </a:solidFill>
              </a:rPr>
              <a:t>International Centre for Eye Health / London School of Hygiene and Tropical Medicine</a:t>
            </a:r>
            <a:endParaRPr lang="en-US" dirty="0" smtClean="0"/>
          </a:p>
        </p:txBody>
      </p:sp>
      <p:pic>
        <p:nvPicPr>
          <p:cNvPr id="4" name="Picture 3"/>
          <p:cNvPicPr>
            <a:picLocks noChangeAspect="1"/>
          </p:cNvPicPr>
          <p:nvPr/>
        </p:nvPicPr>
        <p:blipFill>
          <a:blip r:embed="rId3"/>
          <a:stretch>
            <a:fillRect/>
          </a:stretch>
        </p:blipFill>
        <p:spPr>
          <a:xfrm>
            <a:off x="10773117" y="215835"/>
            <a:ext cx="1220450" cy="833478"/>
          </a:xfrm>
          <a:prstGeom prst="rect">
            <a:avLst/>
          </a:prstGeom>
        </p:spPr>
      </p:pic>
      <p:pic>
        <p:nvPicPr>
          <p:cNvPr id="5" name="Picture 4"/>
          <p:cNvPicPr>
            <a:picLocks noChangeAspect="1"/>
          </p:cNvPicPr>
          <p:nvPr/>
        </p:nvPicPr>
        <p:blipFill>
          <a:blip r:embed="rId4"/>
          <a:stretch>
            <a:fillRect/>
          </a:stretch>
        </p:blipFill>
        <p:spPr>
          <a:xfrm>
            <a:off x="11286599" y="5827252"/>
            <a:ext cx="812800" cy="812800"/>
          </a:xfrm>
          <a:prstGeom prst="rect">
            <a:avLst/>
          </a:prstGeom>
        </p:spPr>
      </p:pic>
      <p:pic>
        <p:nvPicPr>
          <p:cNvPr id="6" name="Picture 5"/>
          <p:cNvPicPr>
            <a:picLocks noChangeAspect="1"/>
          </p:cNvPicPr>
          <p:nvPr/>
        </p:nvPicPr>
        <p:blipFill>
          <a:blip r:embed="rId5"/>
          <a:stretch>
            <a:fillRect/>
          </a:stretch>
        </p:blipFill>
        <p:spPr>
          <a:xfrm>
            <a:off x="11176000" y="6667500"/>
            <a:ext cx="1016000" cy="190500"/>
          </a:xfrm>
          <a:prstGeom prst="rect">
            <a:avLst/>
          </a:prstGeom>
        </p:spPr>
      </p:pic>
      <p:sp>
        <p:nvSpPr>
          <p:cNvPr id="7" name="Subtitle 2"/>
          <p:cNvSpPr txBox="1">
            <a:spLocks/>
          </p:cNvSpPr>
          <p:nvPr/>
        </p:nvSpPr>
        <p:spPr>
          <a:xfrm>
            <a:off x="555377" y="4139545"/>
            <a:ext cx="9144000" cy="13754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110000"/>
              <a:buFontTx/>
              <a:buNone/>
              <a:defRPr sz="2400" kern="1200">
                <a:solidFill>
                  <a:schemeClr val="bg2"/>
                </a:solidFill>
                <a:latin typeface="Open Sans" charset="0"/>
                <a:ea typeface="Open Sans" charset="0"/>
                <a:cs typeface="Open Sans" charset="0"/>
              </a:defRPr>
            </a:lvl1pPr>
            <a:lvl2pPr marL="457200" indent="0" algn="ctr" defTabSz="914400" rtl="0" eaLnBrk="1" latinLnBrk="0" hangingPunct="1">
              <a:lnSpc>
                <a:spcPct val="90000"/>
              </a:lnSpc>
              <a:spcBef>
                <a:spcPts val="500"/>
              </a:spcBef>
              <a:buFont typeface=".AppleSystemUIFont" charset="0"/>
              <a:buNone/>
              <a:defRPr sz="2000" kern="1200">
                <a:solidFill>
                  <a:schemeClr val="tx2"/>
                </a:solidFill>
                <a:latin typeface="Open Sans" charset="0"/>
                <a:ea typeface="Open Sans" charset="0"/>
                <a:cs typeface="Open Sans" charset="0"/>
              </a:defRPr>
            </a:lvl2pPr>
            <a:lvl3pPr marL="914400" indent="0" algn="ctr" defTabSz="914400" rtl="0" eaLnBrk="1" latinLnBrk="0" hangingPunct="1">
              <a:lnSpc>
                <a:spcPct val="90000"/>
              </a:lnSpc>
              <a:spcBef>
                <a:spcPts val="500"/>
              </a:spcBef>
              <a:buClr>
                <a:schemeClr val="tx1"/>
              </a:buClr>
              <a:buFont typeface="Arial"/>
              <a:buNone/>
              <a:defRPr sz="1800" kern="1200">
                <a:solidFill>
                  <a:schemeClr val="tx2"/>
                </a:solidFill>
                <a:latin typeface="Open Sans" charset="0"/>
                <a:ea typeface="Open Sans" charset="0"/>
                <a:cs typeface="Open Sans" charset="0"/>
              </a:defRPr>
            </a:lvl3pPr>
            <a:lvl4pPr marL="1371600" indent="0" algn="ctr" defTabSz="914400" rtl="0" eaLnBrk="1" latinLnBrk="0" hangingPunct="1">
              <a:lnSpc>
                <a:spcPct val="90000"/>
              </a:lnSpc>
              <a:spcBef>
                <a:spcPts val="500"/>
              </a:spcBef>
              <a:buClr>
                <a:schemeClr val="tx1"/>
              </a:buClr>
              <a:buFont typeface="Arial"/>
              <a:buNone/>
              <a:defRPr sz="1600" kern="1200">
                <a:solidFill>
                  <a:schemeClr val="tx2"/>
                </a:solidFill>
                <a:latin typeface="Open Sans" charset="0"/>
                <a:ea typeface="Open Sans" charset="0"/>
                <a:cs typeface="Open Sans" charset="0"/>
              </a:defRPr>
            </a:lvl4pPr>
            <a:lvl5pPr marL="1828800" indent="0" algn="ctr" defTabSz="914400" rtl="0" eaLnBrk="1" latinLnBrk="0" hangingPunct="1">
              <a:lnSpc>
                <a:spcPct val="90000"/>
              </a:lnSpc>
              <a:spcBef>
                <a:spcPts val="500"/>
              </a:spcBef>
              <a:buClr>
                <a:schemeClr val="tx1"/>
              </a:buClr>
              <a:buFont typeface="Arial"/>
              <a:buNone/>
              <a:defRPr sz="1600" kern="1200">
                <a:solidFill>
                  <a:schemeClr val="tx2"/>
                </a:solidFill>
                <a:latin typeface="Open Sans" charset="0"/>
                <a:ea typeface="Open Sans" charset="0"/>
                <a:cs typeface="Open Sans"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smtClean="0"/>
              <a:t>Dr. Rob Farrow </a:t>
            </a:r>
            <a:br>
              <a:rPr lang="en-US" dirty="0" smtClean="0"/>
            </a:br>
            <a:r>
              <a:rPr lang="en-US" dirty="0" smtClean="0"/>
              <a:t>@philosopher1978</a:t>
            </a:r>
          </a:p>
        </p:txBody>
      </p:sp>
    </p:spTree>
    <p:extLst>
      <p:ext uri="{BB962C8B-B14F-4D97-AF65-F5344CB8AC3E}">
        <p14:creationId xmlns:p14="http://schemas.microsoft.com/office/powerpoint/2010/main" val="5409234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23551"/>
            <a:ext cx="12192000" cy="400105"/>
          </a:xfrm>
          <a:prstGeom prst="rect">
            <a:avLst/>
          </a:prstGeom>
          <a:noFill/>
        </p:spPr>
        <p:txBody>
          <a:bodyPr wrap="square" lIns="121917" tIns="60958" rIns="121917" bIns="60958" rtlCol="0">
            <a:spAutoFit/>
          </a:bodyPr>
          <a:lstStyle/>
          <a:p>
            <a:pPr algn="ctr"/>
            <a:r>
              <a:rPr lang="en-US" b="1" dirty="0" smtClean="0"/>
              <a:t>Collaboration Model</a:t>
            </a:r>
            <a:endParaRPr lang="en-US" b="1" dirty="0"/>
          </a:p>
        </p:txBody>
      </p:sp>
      <p:pic>
        <p:nvPicPr>
          <p:cNvPr id="5" name="Picture 4" descr="Screen Shot 2013-02-02 at 11"/>
          <p:cNvPicPr/>
          <p:nvPr/>
        </p:nvPicPr>
        <p:blipFill>
          <a:blip r:embed="rId3">
            <a:extLst>
              <a:ext uri="{28A0092B-C50C-407E-A947-70E740481C1C}">
                <a14:useLocalDpi xmlns:a14="http://schemas.microsoft.com/office/drawing/2010/main" val="0"/>
              </a:ext>
            </a:extLst>
          </a:blip>
          <a:srcRect/>
          <a:stretch>
            <a:fillRect/>
          </a:stretch>
        </p:blipFill>
        <p:spPr bwMode="auto">
          <a:xfrm>
            <a:off x="2352613" y="1099482"/>
            <a:ext cx="7252639" cy="5060309"/>
          </a:xfrm>
          <a:prstGeom prst="rect">
            <a:avLst/>
          </a:prstGeom>
          <a:noFill/>
          <a:ln>
            <a:noFill/>
          </a:ln>
        </p:spPr>
      </p:pic>
      <p:sp>
        <p:nvSpPr>
          <p:cNvPr id="2" name="TextBox 1"/>
          <p:cNvSpPr txBox="1"/>
          <p:nvPr/>
        </p:nvSpPr>
        <p:spPr>
          <a:xfrm>
            <a:off x="0" y="329695"/>
            <a:ext cx="12192000" cy="400105"/>
          </a:xfrm>
          <a:prstGeom prst="rect">
            <a:avLst/>
          </a:prstGeom>
          <a:noFill/>
        </p:spPr>
        <p:txBody>
          <a:bodyPr wrap="square" lIns="121917" tIns="60958" rIns="121917" bIns="60958" rtlCol="0">
            <a:spAutoFit/>
          </a:bodyPr>
          <a:lstStyle/>
          <a:p>
            <a:pPr algn="ctr"/>
            <a:r>
              <a:rPr lang="en-US" b="1" dirty="0" smtClean="0">
                <a:latin typeface="Open Sans"/>
                <a:cs typeface="Open Sans"/>
              </a:rPr>
              <a:t>Collaboration Model</a:t>
            </a:r>
            <a:endParaRPr lang="en-US" b="1" dirty="0">
              <a:latin typeface="Open Sans"/>
              <a:cs typeface="Open Sans"/>
            </a:endParaRPr>
          </a:p>
        </p:txBody>
      </p:sp>
    </p:spTree>
    <p:extLst>
      <p:ext uri="{BB962C8B-B14F-4D97-AF65-F5344CB8AC3E}">
        <p14:creationId xmlns:p14="http://schemas.microsoft.com/office/powerpoint/2010/main" val="13750526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6912548"/>
              </p:ext>
            </p:extLst>
          </p:nvPr>
        </p:nvGraphicFramePr>
        <p:xfrm>
          <a:off x="848483" y="503329"/>
          <a:ext cx="10599344" cy="5933436"/>
        </p:xfrm>
        <a:graphic>
          <a:graphicData uri="http://schemas.openxmlformats.org/drawingml/2006/table">
            <a:tbl>
              <a:tblPr firstRow="1" bandRow="1">
                <a:tableStyleId>{0505E3EF-67EA-436B-97B2-0124C06EBD24}</a:tableStyleId>
              </a:tblPr>
              <a:tblGrid>
                <a:gridCol w="2330909"/>
                <a:gridCol w="8268435"/>
              </a:tblGrid>
              <a:tr h="494453">
                <a:tc>
                  <a:txBody>
                    <a:bodyPr/>
                    <a:lstStyle/>
                    <a:p>
                      <a:pPr algn="ctr"/>
                      <a:r>
                        <a:rPr lang="en-US" sz="2100" dirty="0" smtClean="0">
                          <a:solidFill>
                            <a:srgbClr val="FFFFFF"/>
                          </a:solidFill>
                          <a:latin typeface="Open Sans"/>
                          <a:cs typeface="Open Sans"/>
                        </a:rPr>
                        <a:t>Keyword</a:t>
                      </a:r>
                      <a:endParaRPr lang="en-US" sz="2100" dirty="0">
                        <a:solidFill>
                          <a:srgbClr val="FFFFFF"/>
                        </a:solidFill>
                        <a:latin typeface="Open Sans"/>
                        <a:cs typeface="Open Sans"/>
                      </a:endParaRPr>
                    </a:p>
                  </a:txBody>
                  <a:tcPr marL="121920" marR="121920" marT="60960" marB="60960">
                    <a:solidFill>
                      <a:schemeClr val="accent6"/>
                    </a:solidFill>
                  </a:tcPr>
                </a:tc>
                <a:tc>
                  <a:txBody>
                    <a:bodyPr/>
                    <a:lstStyle/>
                    <a:p>
                      <a:pPr algn="ctr"/>
                      <a:r>
                        <a:rPr lang="en-US" sz="2100" dirty="0" smtClean="0">
                          <a:solidFill>
                            <a:schemeClr val="bg2"/>
                          </a:solidFill>
                          <a:latin typeface="Open Sans"/>
                          <a:cs typeface="Open Sans"/>
                        </a:rPr>
                        <a:t>Hypothesis</a:t>
                      </a:r>
                      <a:endParaRPr lang="en-US" sz="2100" dirty="0">
                        <a:solidFill>
                          <a:schemeClr val="bg2"/>
                        </a:solidFill>
                        <a:latin typeface="Open Sans"/>
                        <a:cs typeface="Open Sans"/>
                      </a:endParaRPr>
                    </a:p>
                  </a:txBody>
                  <a:tcPr marL="121920" marR="121920" marT="60960" marB="60960">
                    <a:solidFill>
                      <a:schemeClr val="accent6"/>
                    </a:solidFill>
                  </a:tcPr>
                </a:tc>
              </a:tr>
              <a:tr h="494453">
                <a:tc>
                  <a:txBody>
                    <a:bodyPr/>
                    <a:lstStyle/>
                    <a:p>
                      <a:pPr algn="ctr"/>
                      <a:r>
                        <a:rPr lang="en-US" sz="2100" dirty="0" smtClean="0">
                          <a:latin typeface="Open Sans"/>
                          <a:cs typeface="Open Sans"/>
                        </a:rPr>
                        <a:t>Performance</a:t>
                      </a:r>
                      <a:endParaRPr lang="en-US" sz="2100" b="1" dirty="0">
                        <a:latin typeface="Open Sans"/>
                        <a:cs typeface="Open Sans"/>
                      </a:endParaRPr>
                    </a:p>
                  </a:txBody>
                  <a:tcPr marL="121920" marR="121920" marT="60960" marB="60960"/>
                </a:tc>
                <a:tc>
                  <a:txBody>
                    <a:bodyPr/>
                    <a:lstStyle/>
                    <a:p>
                      <a:pPr eaLnBrk="1" hangingPunct="1">
                        <a:spcAft>
                          <a:spcPts val="400"/>
                        </a:spcAft>
                        <a:buFont typeface="Arial" charset="0"/>
                        <a:buNone/>
                      </a:pPr>
                      <a:r>
                        <a:rPr lang="en-GB" sz="2100" dirty="0" smtClean="0">
                          <a:latin typeface="Open Sans"/>
                          <a:cs typeface="Open Sans"/>
                        </a:rPr>
                        <a:t>OER improve student performance/satisfaction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Openness</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People use OER differently from other online materials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Access</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OER widen participation in education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Retention</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OER can help at-risk learners to finish their studies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Reflection</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OER use leads educators to reflect on their practice</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Finance</a:t>
                      </a:r>
                      <a:endParaRPr lang="en-US" sz="2100" b="1" dirty="0">
                        <a:latin typeface="Open Sans"/>
                        <a:cs typeface="Open Sans"/>
                      </a:endParaRPr>
                    </a:p>
                  </a:txBody>
                  <a:tcPr marL="121920" marR="121920" marT="60960" marB="60960"/>
                </a:tc>
                <a:tc>
                  <a:txBody>
                    <a:bodyPr/>
                    <a:lstStyle/>
                    <a:p>
                      <a:r>
                        <a:rPr lang="en-GB" sz="2100" dirty="0" smtClean="0">
                          <a:latin typeface="Open Sans"/>
                          <a:cs typeface="Open Sans"/>
                        </a:rPr>
                        <a:t>OER adoption brings financial benefits for students/institutions</a:t>
                      </a:r>
                      <a:endParaRPr lang="en-US" sz="2100" dirty="0">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Indicators</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Informal learners use a variety of indicators when selecting OER</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Support</a:t>
                      </a:r>
                      <a:endParaRPr lang="en-US" sz="2100" b="1" dirty="0">
                        <a:latin typeface="Open Sans"/>
                        <a:cs typeface="Open Sans"/>
                      </a:endParaRPr>
                    </a:p>
                  </a:txBody>
                  <a:tcPr marL="121920" marR="121920" marT="60960" marB="60960"/>
                </a:tc>
                <a:tc>
                  <a:txBody>
                    <a:bodyPr/>
                    <a:lstStyle/>
                    <a:p>
                      <a:r>
                        <a:rPr lang="en-GB" sz="2100" dirty="0" smtClean="0">
                          <a:latin typeface="Open Sans"/>
                          <a:cs typeface="Open Sans"/>
                        </a:rPr>
                        <a:t>Informal learners develop their own forms of study support</a:t>
                      </a:r>
                      <a:endParaRPr lang="en-US" sz="2100" dirty="0">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Transition</a:t>
                      </a:r>
                      <a:endParaRPr lang="en-US" sz="2100" b="1" dirty="0">
                        <a:latin typeface="Open Sans"/>
                        <a:cs typeface="Open Sans"/>
                      </a:endParaRPr>
                    </a:p>
                  </a:txBody>
                  <a:tcPr marL="121920" marR="121920" marT="60960" marB="60960"/>
                </a:tc>
                <a:tc>
                  <a:txBody>
                    <a:bodyPr/>
                    <a:lstStyle/>
                    <a:p>
                      <a:pPr eaLnBrk="1" hangingPunct="1">
                        <a:spcAft>
                          <a:spcPts val="400"/>
                        </a:spcAft>
                        <a:buFont typeface="Arial" charset="0"/>
                        <a:buNone/>
                      </a:pPr>
                      <a:r>
                        <a:rPr lang="en-GB" sz="2100" dirty="0" smtClean="0">
                          <a:latin typeface="Open Sans"/>
                          <a:cs typeface="Open Sans"/>
                        </a:rPr>
                        <a:t>OER support informal learners in moving to formal study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Policy</a:t>
                      </a:r>
                      <a:endParaRPr lang="en-US" sz="2100" b="1" dirty="0">
                        <a:latin typeface="Open Sans"/>
                        <a:cs typeface="Open Sans"/>
                      </a:endParaRPr>
                    </a:p>
                  </a:txBody>
                  <a:tcPr marL="121920" marR="121920" marT="60960" marB="60960"/>
                </a:tc>
                <a:tc>
                  <a:txBody>
                    <a:bodyPr/>
                    <a:lstStyle/>
                    <a:p>
                      <a:pPr eaLnBrk="1" hangingPunct="1">
                        <a:spcAft>
                          <a:spcPts val="400"/>
                        </a:spcAft>
                        <a:buFont typeface="Arial" charset="0"/>
                        <a:buNone/>
                      </a:pPr>
                      <a:r>
                        <a:rPr lang="en-GB" sz="2100" dirty="0" smtClean="0">
                          <a:latin typeface="Open Sans"/>
                          <a:cs typeface="Open Sans"/>
                        </a:rPr>
                        <a:t>OER use encourages institutions to change their policies </a:t>
                      </a:r>
                      <a:endParaRPr lang="en-GB" sz="2100" dirty="0" smtClean="0">
                        <a:solidFill>
                          <a:srgbClr val="000000"/>
                        </a:solidFill>
                        <a:latin typeface="Open Sans"/>
                        <a:cs typeface="Open Sans"/>
                      </a:endParaRPr>
                    </a:p>
                  </a:txBody>
                  <a:tcPr marL="121920" marR="121920" marT="60960" marB="60960"/>
                </a:tc>
              </a:tr>
              <a:tr h="494453">
                <a:tc>
                  <a:txBody>
                    <a:bodyPr/>
                    <a:lstStyle/>
                    <a:p>
                      <a:pPr algn="ctr"/>
                      <a:r>
                        <a:rPr lang="en-US" sz="2100" dirty="0" smtClean="0">
                          <a:latin typeface="Open Sans"/>
                          <a:cs typeface="Open Sans"/>
                        </a:rPr>
                        <a:t>Assessment</a:t>
                      </a:r>
                      <a:endParaRPr lang="en-US" sz="2100" b="1" dirty="0">
                        <a:latin typeface="Open Sans"/>
                        <a:cs typeface="Open Sans"/>
                      </a:endParaRP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100" dirty="0" smtClean="0">
                          <a:latin typeface="Open Sans"/>
                          <a:cs typeface="Open Sans"/>
                        </a:rPr>
                        <a:t>Informal assessments motivate learners using OER </a:t>
                      </a:r>
                      <a:endParaRPr lang="en-GB" sz="2100" dirty="0" smtClean="0">
                        <a:solidFill>
                          <a:srgbClr val="000000"/>
                        </a:solidFill>
                        <a:latin typeface="Open Sans"/>
                        <a:cs typeface="Open Sans"/>
                      </a:endParaRPr>
                    </a:p>
                  </a:txBody>
                  <a:tcPr marL="121920" marR="121920" marT="60960" marB="60960"/>
                </a:tc>
              </a:tr>
            </a:tbl>
          </a:graphicData>
        </a:graphic>
      </p:graphicFrame>
    </p:spTree>
    <p:extLst>
      <p:ext uri="{BB962C8B-B14F-4D97-AF65-F5344CB8AC3E}">
        <p14:creationId xmlns:p14="http://schemas.microsoft.com/office/powerpoint/2010/main" val="34016328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543" y="-193882"/>
            <a:ext cx="11388440" cy="7117775"/>
          </a:xfrm>
          <a:prstGeom prst="rect">
            <a:avLst/>
          </a:prstGeom>
        </p:spPr>
      </p:pic>
    </p:spTree>
    <p:extLst>
      <p:ext uri="{BB962C8B-B14F-4D97-AF65-F5344CB8AC3E}">
        <p14:creationId xmlns:p14="http://schemas.microsoft.com/office/powerpoint/2010/main" val="25020540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4625"/>
            <a:ext cx="12252611" cy="7657881"/>
          </a:xfrm>
          <a:prstGeom prst="rect">
            <a:avLst/>
          </a:prstGeom>
        </p:spPr>
      </p:pic>
      <p:sp>
        <p:nvSpPr>
          <p:cNvPr id="4" name="Rectangle 3"/>
          <p:cNvSpPr/>
          <p:nvPr/>
        </p:nvSpPr>
        <p:spPr>
          <a:xfrm>
            <a:off x="-185202" y="5140222"/>
            <a:ext cx="2142825" cy="130378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en-US">
              <a:effectLst/>
            </a:endParaRPr>
          </a:p>
        </p:txBody>
      </p:sp>
      <p:sp>
        <p:nvSpPr>
          <p:cNvPr id="5" name="Rectangle 4"/>
          <p:cNvSpPr/>
          <p:nvPr/>
        </p:nvSpPr>
        <p:spPr>
          <a:xfrm>
            <a:off x="9463801" y="38354"/>
            <a:ext cx="2142825" cy="1303788"/>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lIns="121917" tIns="60958" rIns="121917" bIns="60958" rtlCol="0" anchor="ctr"/>
          <a:lstStyle/>
          <a:p>
            <a:pPr algn="ctr"/>
            <a:endParaRPr lang="en-US">
              <a:effectLst/>
            </a:endParaRPr>
          </a:p>
        </p:txBody>
      </p:sp>
    </p:spTree>
    <p:extLst>
      <p:ext uri="{BB962C8B-B14F-4D97-AF65-F5344CB8AC3E}">
        <p14:creationId xmlns:p14="http://schemas.microsoft.com/office/powerpoint/2010/main" val="14875319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Screen Shot 2016-02-10 at 13.42.2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933" y="0"/>
            <a:ext cx="11633200" cy="6858000"/>
          </a:xfrm>
          <a:prstGeom prst="rect">
            <a:avLst/>
          </a:prstGeom>
        </p:spPr>
      </p:pic>
      <p:sp>
        <p:nvSpPr>
          <p:cNvPr id="8" name="TextBox 7"/>
          <p:cNvSpPr txBox="1"/>
          <p:nvPr/>
        </p:nvSpPr>
        <p:spPr>
          <a:xfrm>
            <a:off x="0" y="97274"/>
            <a:ext cx="12362451" cy="4001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121917" tIns="60958" rIns="121917" bIns="60958" rtlCol="0">
            <a:spAutoFit/>
          </a:bodyPr>
          <a:lstStyle/>
          <a:p>
            <a:pPr algn="ctr"/>
            <a:r>
              <a:rPr lang="en-US" b="1" dirty="0" smtClean="0">
                <a:solidFill>
                  <a:schemeClr val="bg2"/>
                </a:solidFill>
                <a:latin typeface="Open Sans"/>
                <a:cs typeface="Open Sans"/>
              </a:rPr>
              <a:t>Geographical spread of research participation</a:t>
            </a:r>
            <a:endParaRPr lang="en-US" b="1" dirty="0">
              <a:solidFill>
                <a:schemeClr val="bg2"/>
              </a:solidFill>
              <a:latin typeface="Open Sans"/>
              <a:cs typeface="Open Sans"/>
            </a:endParaRPr>
          </a:p>
        </p:txBody>
      </p:sp>
    </p:spTree>
    <p:extLst>
      <p:ext uri="{BB962C8B-B14F-4D97-AF65-F5344CB8AC3E}">
        <p14:creationId xmlns:p14="http://schemas.microsoft.com/office/powerpoint/2010/main" val="5720439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Screen Shot 2017-02-06 at 14.3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0"/>
            <a:ext cx="10059033" cy="6858000"/>
          </a:xfrm>
          <a:prstGeom prst="rect">
            <a:avLst/>
          </a:prstGeom>
        </p:spPr>
      </p:pic>
    </p:spTree>
    <p:extLst>
      <p:ext uri="{BB962C8B-B14F-4D97-AF65-F5344CB8AC3E}">
        <p14:creationId xmlns:p14="http://schemas.microsoft.com/office/powerpoint/2010/main" val="1993938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21 at 12.3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534"/>
            <a:ext cx="12192000" cy="6616391"/>
          </a:xfrm>
          <a:prstGeom prst="rect">
            <a:avLst/>
          </a:prstGeom>
        </p:spPr>
      </p:pic>
      <p:sp>
        <p:nvSpPr>
          <p:cNvPr id="3" name="TextBox 2"/>
          <p:cNvSpPr txBox="1"/>
          <p:nvPr/>
        </p:nvSpPr>
        <p:spPr>
          <a:xfrm>
            <a:off x="0" y="169154"/>
            <a:ext cx="12192000" cy="400105"/>
          </a:xfrm>
          <a:prstGeom prst="rect">
            <a:avLst/>
          </a:prstGeom>
          <a:solidFill>
            <a:schemeClr val="tx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lIns="121917" tIns="60958" rIns="121917" bIns="60958" rtlCol="0">
            <a:spAutoFit/>
          </a:bodyPr>
          <a:lstStyle/>
          <a:p>
            <a:pPr algn="ctr"/>
            <a:r>
              <a:rPr lang="en-US" b="1" dirty="0" smtClean="0">
                <a:solidFill>
                  <a:srgbClr val="FFFFFF"/>
                </a:solidFill>
                <a:latin typeface="Open Sans"/>
                <a:cs typeface="Open Sans"/>
              </a:rPr>
              <a:t>Survey Data Explorer</a:t>
            </a:r>
            <a:endParaRPr lang="en-US" b="1" dirty="0">
              <a:solidFill>
                <a:srgbClr val="FFFFFF"/>
              </a:solidFill>
              <a:latin typeface="Open Sans"/>
              <a:cs typeface="Open Sans"/>
            </a:endParaRPr>
          </a:p>
        </p:txBody>
      </p:sp>
    </p:spTree>
    <p:extLst>
      <p:ext uri="{BB962C8B-B14F-4D97-AF65-F5344CB8AC3E}">
        <p14:creationId xmlns:p14="http://schemas.microsoft.com/office/powerpoint/2010/main" val="3023108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920" y="2675574"/>
            <a:ext cx="7187080" cy="1107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spAutoFit/>
          </a:bodyPr>
          <a:lstStyle/>
          <a:p>
            <a:pPr algn="ctr"/>
            <a:r>
              <a:rPr lang="en-US" sz="3200" dirty="0">
                <a:latin typeface="Open Sans"/>
                <a:cs typeface="Open Sans"/>
              </a:rPr>
              <a:t>OER Evidence Report </a:t>
            </a:r>
            <a:r>
              <a:rPr lang="en-US" sz="3200" dirty="0" smtClean="0">
                <a:latin typeface="Open Sans"/>
                <a:cs typeface="Open Sans"/>
              </a:rPr>
              <a:t>2014</a:t>
            </a:r>
          </a:p>
          <a:p>
            <a:pPr algn="ctr"/>
            <a:r>
              <a:rPr lang="en-US" sz="3200" dirty="0" smtClean="0">
                <a:latin typeface="Open Sans"/>
                <a:cs typeface="Open Sans"/>
              </a:rPr>
              <a:t>OER Data Report 2015</a:t>
            </a:r>
            <a:endParaRPr lang="en-US" sz="3200" dirty="0">
              <a:latin typeface="Open Sans"/>
              <a:cs typeface="Open Sans"/>
            </a:endParaRPr>
          </a:p>
        </p:txBody>
      </p:sp>
      <p:sp>
        <p:nvSpPr>
          <p:cNvPr id="6" name="TextBox 5"/>
          <p:cNvSpPr txBox="1"/>
          <p:nvPr/>
        </p:nvSpPr>
        <p:spPr>
          <a:xfrm>
            <a:off x="4870325" y="3843088"/>
            <a:ext cx="7321675" cy="697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spAutoFit/>
          </a:bodyPr>
          <a:lstStyle/>
          <a:p>
            <a:pPr algn="ctr"/>
            <a:r>
              <a:rPr lang="en-US" sz="3700" dirty="0">
                <a:solidFill>
                  <a:schemeClr val="bg1"/>
                </a:solidFill>
                <a:latin typeface="Open Sans"/>
                <a:cs typeface="Open Sans"/>
              </a:rPr>
              <a:t>http://</a:t>
            </a:r>
            <a:r>
              <a:rPr lang="en-US" sz="3700" dirty="0" err="1">
                <a:solidFill>
                  <a:schemeClr val="bg1"/>
                </a:solidFill>
                <a:latin typeface="Open Sans"/>
                <a:cs typeface="Open Sans"/>
              </a:rPr>
              <a:t>oerhub.net</a:t>
            </a:r>
            <a:r>
              <a:rPr lang="en-US" sz="3700" dirty="0">
                <a:solidFill>
                  <a:schemeClr val="bg1"/>
                </a:solidFill>
                <a:latin typeface="Open Sans"/>
                <a:cs typeface="Open Sans"/>
              </a:rPr>
              <a:t>/reports/</a:t>
            </a:r>
          </a:p>
        </p:txBody>
      </p:sp>
      <p:pic>
        <p:nvPicPr>
          <p:cNvPr id="3" name="Picture 2" descr="Screen Shot 2014-11-16 at 11.15.3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870325" cy="6858000"/>
          </a:xfrm>
          <a:prstGeom prst="rect">
            <a:avLst/>
          </a:prstGeom>
        </p:spPr>
      </p:pic>
    </p:spTree>
    <p:extLst>
      <p:ext uri="{BB962C8B-B14F-4D97-AF65-F5344CB8AC3E}">
        <p14:creationId xmlns:p14="http://schemas.microsoft.com/office/powerpoint/2010/main" val="1623579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Screen Shot 2016-04-01 at 12.0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885" y="0"/>
            <a:ext cx="3922115" cy="1271651"/>
          </a:xfrm>
          <a:prstGeom prst="rect">
            <a:avLst/>
          </a:prstGeom>
        </p:spPr>
      </p:pic>
      <p:graphicFrame>
        <p:nvGraphicFramePr>
          <p:cNvPr id="3" name="Diagram 2"/>
          <p:cNvGraphicFramePr/>
          <p:nvPr>
            <p:extLst>
              <p:ext uri="{D42A27DB-BD31-4B8C-83A1-F6EECF244321}">
                <p14:modId xmlns:p14="http://schemas.microsoft.com/office/powerpoint/2010/main" val="2485318847"/>
              </p:ext>
            </p:extLst>
          </p:nvPr>
        </p:nvGraphicFramePr>
        <p:xfrm>
          <a:off x="-257128" y="455070"/>
          <a:ext cx="11911708" cy="683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2"/>
          <p:cNvPicPr>
            <a:picLocks noGrp="1" noChangeAspect="1"/>
          </p:cNvPicPr>
          <p:nvPr>
            <p:ph idx="1"/>
          </p:nvPr>
        </p:nvPicPr>
        <p:blipFill>
          <a:blip r:embed="rId8"/>
          <a:srcRect t="27156" b="27156"/>
          <a:stretch>
            <a:fillRect/>
          </a:stretch>
        </p:blipFill>
        <p:spPr>
          <a:xfrm>
            <a:off x="3042631" y="6198206"/>
            <a:ext cx="1566633" cy="537354"/>
          </a:xfrm>
        </p:spPr>
      </p:pic>
    </p:spTree>
    <p:extLst>
      <p:ext uri="{BB962C8B-B14F-4D97-AF65-F5344CB8AC3E}">
        <p14:creationId xmlns:p14="http://schemas.microsoft.com/office/powerpoint/2010/main" val="29245981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Screen Shot 2016-04-01 at 12.0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885" y="0"/>
            <a:ext cx="3922115" cy="1271651"/>
          </a:xfrm>
          <a:prstGeom prst="rect">
            <a:avLst/>
          </a:prstGeom>
        </p:spPr>
      </p:pic>
      <p:graphicFrame>
        <p:nvGraphicFramePr>
          <p:cNvPr id="3" name="Diagram 2"/>
          <p:cNvGraphicFramePr/>
          <p:nvPr>
            <p:extLst>
              <p:ext uri="{D42A27DB-BD31-4B8C-83A1-F6EECF244321}">
                <p14:modId xmlns:p14="http://schemas.microsoft.com/office/powerpoint/2010/main" val="1644595601"/>
              </p:ext>
            </p:extLst>
          </p:nvPr>
        </p:nvGraphicFramePr>
        <p:xfrm>
          <a:off x="-257128" y="455070"/>
          <a:ext cx="11911708" cy="683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2"/>
          <p:cNvPicPr>
            <a:picLocks noGrp="1" noChangeAspect="1"/>
          </p:cNvPicPr>
          <p:nvPr>
            <p:ph idx="1"/>
          </p:nvPr>
        </p:nvPicPr>
        <p:blipFill>
          <a:blip r:embed="rId8"/>
          <a:srcRect t="27156" b="27156"/>
          <a:stretch>
            <a:fillRect/>
          </a:stretch>
        </p:blipFill>
        <p:spPr>
          <a:xfrm>
            <a:off x="3042631" y="6198206"/>
            <a:ext cx="1566633" cy="537354"/>
          </a:xfrm>
        </p:spPr>
      </p:pic>
    </p:spTree>
    <p:extLst>
      <p:ext uri="{BB962C8B-B14F-4D97-AF65-F5344CB8AC3E}">
        <p14:creationId xmlns:p14="http://schemas.microsoft.com/office/powerpoint/2010/main" val="37287308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7355" y="-1213872"/>
            <a:ext cx="16507620" cy="8253811"/>
          </a:xfrm>
          <a:prstGeom prst="rect">
            <a:avLst/>
          </a:prstGeom>
        </p:spPr>
      </p:pic>
      <p:sp>
        <p:nvSpPr>
          <p:cNvPr id="7" name="Title 1"/>
          <p:cNvSpPr txBox="1">
            <a:spLocks/>
          </p:cNvSpPr>
          <p:nvPr/>
        </p:nvSpPr>
        <p:spPr>
          <a:xfrm>
            <a:off x="4046059" y="2411225"/>
            <a:ext cx="10333567" cy="910872"/>
          </a:xfrm>
          <a:prstGeom prst="rect">
            <a:avLst/>
          </a:prstGeom>
        </p:spPr>
        <p:txBody>
          <a:bodyPr lIns="121917" tIns="60958" rIns="121917" bIns="60958"/>
          <a:lstStyle>
            <a:lvl1pPr algn="l" defTabSz="457200" rtl="0" eaLnBrk="1" latinLnBrk="0" hangingPunct="1">
              <a:spcBef>
                <a:spcPct val="0"/>
              </a:spcBef>
              <a:buNone/>
              <a:defRPr sz="3600" kern="1200" baseline="0">
                <a:solidFill>
                  <a:schemeClr val="tx2"/>
                </a:solidFill>
                <a:latin typeface="+mj-lt"/>
                <a:ea typeface="+mj-ea"/>
                <a:cs typeface="+mj-cs"/>
              </a:defRPr>
            </a:lvl1pPr>
          </a:lstStyle>
          <a:p>
            <a:r>
              <a:rPr lang="en-GB" sz="4800" dirty="0" smtClean="0">
                <a:solidFill>
                  <a:schemeClr val="tx1"/>
                </a:solidFill>
                <a:latin typeface="Open Sans"/>
                <a:cs typeface="Open Sans"/>
              </a:rPr>
              <a:t>@</a:t>
            </a:r>
            <a:r>
              <a:rPr lang="en-GB" sz="4800" dirty="0" err="1" smtClean="0">
                <a:solidFill>
                  <a:schemeClr val="tx1"/>
                </a:solidFill>
                <a:latin typeface="Open Sans"/>
                <a:cs typeface="Open Sans"/>
              </a:rPr>
              <a:t>oer_hub</a:t>
            </a:r>
            <a:endParaRPr lang="en-GB" sz="4800" dirty="0">
              <a:solidFill>
                <a:schemeClr val="tx1"/>
              </a:solidFill>
              <a:latin typeface="Open Sans"/>
              <a:cs typeface="Open Sans"/>
            </a:endParaRPr>
          </a:p>
        </p:txBody>
      </p:sp>
    </p:spTree>
    <p:extLst>
      <p:ext uri="{BB962C8B-B14F-4D97-AF65-F5344CB8AC3E}">
        <p14:creationId xmlns:p14="http://schemas.microsoft.com/office/powerpoint/2010/main" val="27151023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a:t>
            </a:r>
            <a:endParaRPr lang="en-US" dirty="0"/>
          </a:p>
        </p:txBody>
      </p:sp>
      <p:sp>
        <p:nvSpPr>
          <p:cNvPr id="3" name="Content Placeholder 2"/>
          <p:cNvSpPr>
            <a:spLocks noGrp="1"/>
          </p:cNvSpPr>
          <p:nvPr>
            <p:ph idx="1"/>
          </p:nvPr>
        </p:nvSpPr>
        <p:spPr/>
        <p:txBody>
          <a:bodyPr>
            <a:normAutofit/>
          </a:bodyPr>
          <a:lstStyle/>
          <a:p>
            <a:pPr>
              <a:lnSpc>
                <a:spcPct val="100000"/>
              </a:lnSpc>
            </a:pPr>
            <a:r>
              <a:rPr lang="en-US" sz="2800" dirty="0" smtClean="0"/>
              <a:t> Building </a:t>
            </a:r>
            <a:r>
              <a:rPr lang="en-US" sz="2800" dirty="0"/>
              <a:t>capacity in the OER research </a:t>
            </a:r>
            <a:r>
              <a:rPr lang="en-US" sz="2800" dirty="0" smtClean="0"/>
              <a:t>domain</a:t>
            </a:r>
          </a:p>
          <a:p>
            <a:pPr>
              <a:lnSpc>
                <a:spcPct val="100000"/>
              </a:lnSpc>
            </a:pPr>
            <a:r>
              <a:rPr lang="en-US" sz="2800" dirty="0" smtClean="0"/>
              <a:t> Conducting </a:t>
            </a:r>
            <a:r>
              <a:rPr lang="en-US" sz="2800" dirty="0"/>
              <a:t>research into open education and </a:t>
            </a:r>
            <a:r>
              <a:rPr lang="en-US" sz="2800" dirty="0" smtClean="0"/>
              <a:t>OER</a:t>
            </a:r>
          </a:p>
          <a:p>
            <a:pPr>
              <a:lnSpc>
                <a:spcPct val="100000"/>
              </a:lnSpc>
            </a:pPr>
            <a:r>
              <a:rPr lang="en-US" sz="2800" dirty="0" smtClean="0"/>
              <a:t> Producing </a:t>
            </a:r>
            <a:r>
              <a:rPr lang="en-US" sz="2800" dirty="0"/>
              <a:t>resources for the open education research </a:t>
            </a:r>
            <a:r>
              <a:rPr lang="en-US" sz="2800" dirty="0" smtClean="0"/>
              <a:t>community</a:t>
            </a:r>
          </a:p>
          <a:p>
            <a:pPr>
              <a:lnSpc>
                <a:spcPct val="100000"/>
              </a:lnSpc>
            </a:pPr>
            <a:r>
              <a:rPr lang="en-US" sz="2800" dirty="0" smtClean="0"/>
              <a:t> Acting as champions for open practices in research and scholarship</a:t>
            </a:r>
            <a:endParaRPr lang="en-US" sz="2800" dirty="0"/>
          </a:p>
        </p:txBody>
      </p:sp>
    </p:spTree>
    <p:extLst>
      <p:ext uri="{BB962C8B-B14F-4D97-AF65-F5344CB8AC3E}">
        <p14:creationId xmlns:p14="http://schemas.microsoft.com/office/powerpoint/2010/main" val="8505968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642959"/>
            <a:ext cx="8628529" cy="1281113"/>
          </a:xfrm>
        </p:spPr>
        <p:txBody>
          <a:bodyPr/>
          <a:lstStyle/>
          <a:p>
            <a:endParaRPr lang="en-US"/>
          </a:p>
        </p:txBody>
      </p:sp>
      <p:sp>
        <p:nvSpPr>
          <p:cNvPr id="3" name="Content Placeholder 2"/>
          <p:cNvSpPr>
            <a:spLocks noGrp="1"/>
          </p:cNvSpPr>
          <p:nvPr>
            <p:ph idx="1"/>
          </p:nvPr>
        </p:nvSpPr>
        <p:spPr>
          <a:xfrm>
            <a:off x="838200" y="3047927"/>
            <a:ext cx="10820400" cy="3711389"/>
          </a:xfrm>
        </p:spPr>
        <p:txBody>
          <a:bodyPr/>
          <a:lstStyle/>
          <a:p>
            <a:endParaRPr lang="en-US"/>
          </a:p>
        </p:txBody>
      </p:sp>
      <p:sp>
        <p:nvSpPr>
          <p:cNvPr id="4" name="Rectangle 3"/>
          <p:cNvSpPr/>
          <p:nvPr/>
        </p:nvSpPr>
        <p:spPr>
          <a:xfrm>
            <a:off x="0" y="251371"/>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4-01 at 12.06.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2271570"/>
            <a:ext cx="6972300" cy="2260600"/>
          </a:xfrm>
          <a:prstGeom prst="rect">
            <a:avLst/>
          </a:prstGeom>
        </p:spPr>
      </p:pic>
      <p:sp>
        <p:nvSpPr>
          <p:cNvPr id="7" name="Rectangle 6"/>
          <p:cNvSpPr/>
          <p:nvPr/>
        </p:nvSpPr>
        <p:spPr>
          <a:xfrm>
            <a:off x="5463498" y="5027330"/>
            <a:ext cx="3651151" cy="461588"/>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1594781" y="1345500"/>
            <a:ext cx="3651151" cy="461588"/>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781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a:t>BizMOOC</a:t>
            </a:r>
            <a:r>
              <a:rPr lang="en-US" dirty="0"/>
              <a:t> tackles the European challenge of enabling businesses, </a:t>
            </a:r>
            <a:r>
              <a:rPr lang="en-US" dirty="0" err="1"/>
              <a:t>labour</a:t>
            </a:r>
            <a:r>
              <a:rPr lang="en-US" dirty="0"/>
              <a:t> force and HEIs to increase their activities and exploitation (economies of scale) of the MOOC potential.</a:t>
            </a:r>
          </a:p>
        </p:txBody>
      </p:sp>
      <p:pic>
        <p:nvPicPr>
          <p:cNvPr id="7" name="Picture 6"/>
          <p:cNvPicPr>
            <a:picLocks noChangeAspect="1"/>
          </p:cNvPicPr>
          <p:nvPr/>
        </p:nvPicPr>
        <p:blipFill>
          <a:blip r:embed="rId2"/>
          <a:stretch>
            <a:fillRect/>
          </a:stretch>
        </p:blipFill>
        <p:spPr>
          <a:xfrm>
            <a:off x="3060700" y="763497"/>
            <a:ext cx="6057900" cy="2006600"/>
          </a:xfrm>
          <a:prstGeom prst="rect">
            <a:avLst/>
          </a:prstGeom>
        </p:spPr>
      </p:pic>
      <p:pic>
        <p:nvPicPr>
          <p:cNvPr id="8" name="Picture 7"/>
          <p:cNvPicPr>
            <a:picLocks noChangeAspect="1"/>
          </p:cNvPicPr>
          <p:nvPr/>
        </p:nvPicPr>
        <p:blipFill>
          <a:blip r:embed="rId3"/>
          <a:stretch>
            <a:fillRect/>
          </a:stretch>
        </p:blipFill>
        <p:spPr>
          <a:xfrm>
            <a:off x="1155701" y="3792591"/>
            <a:ext cx="1763927" cy="1763927"/>
          </a:xfrm>
          <a:prstGeom prst="rect">
            <a:avLst/>
          </a:prstGeom>
        </p:spPr>
      </p:pic>
      <p:pic>
        <p:nvPicPr>
          <p:cNvPr id="9" name="Picture 8"/>
          <p:cNvPicPr>
            <a:picLocks noChangeAspect="1"/>
          </p:cNvPicPr>
          <p:nvPr/>
        </p:nvPicPr>
        <p:blipFill>
          <a:blip r:embed="rId4"/>
          <a:stretch>
            <a:fillRect/>
          </a:stretch>
        </p:blipFill>
        <p:spPr>
          <a:xfrm>
            <a:off x="4984779" y="5016760"/>
            <a:ext cx="2616929" cy="2616929"/>
          </a:xfrm>
          <a:prstGeom prst="rect">
            <a:avLst/>
          </a:prstGeom>
        </p:spPr>
      </p:pic>
      <p:pic>
        <p:nvPicPr>
          <p:cNvPr id="10" name="Picture 9"/>
          <p:cNvPicPr>
            <a:picLocks noChangeAspect="1"/>
          </p:cNvPicPr>
          <p:nvPr/>
        </p:nvPicPr>
        <p:blipFill>
          <a:blip r:embed="rId5"/>
          <a:stretch>
            <a:fillRect/>
          </a:stretch>
        </p:blipFill>
        <p:spPr>
          <a:xfrm>
            <a:off x="1173775" y="5016760"/>
            <a:ext cx="2281514" cy="2281514"/>
          </a:xfrm>
          <a:prstGeom prst="rect">
            <a:avLst/>
          </a:prstGeom>
        </p:spPr>
      </p:pic>
      <p:pic>
        <p:nvPicPr>
          <p:cNvPr id="11" name="Picture 10"/>
          <p:cNvPicPr>
            <a:picLocks noChangeAspect="1"/>
          </p:cNvPicPr>
          <p:nvPr/>
        </p:nvPicPr>
        <p:blipFill>
          <a:blip r:embed="rId6"/>
          <a:stretch>
            <a:fillRect/>
          </a:stretch>
        </p:blipFill>
        <p:spPr>
          <a:xfrm>
            <a:off x="5442414" y="3954440"/>
            <a:ext cx="2645563" cy="2645563"/>
          </a:xfrm>
          <a:prstGeom prst="rect">
            <a:avLst/>
          </a:prstGeom>
        </p:spPr>
      </p:pic>
      <p:pic>
        <p:nvPicPr>
          <p:cNvPr id="12" name="Picture 11"/>
          <p:cNvPicPr>
            <a:picLocks noChangeAspect="1"/>
          </p:cNvPicPr>
          <p:nvPr/>
        </p:nvPicPr>
        <p:blipFill>
          <a:blip r:embed="rId7"/>
          <a:stretch>
            <a:fillRect/>
          </a:stretch>
        </p:blipFill>
        <p:spPr>
          <a:xfrm>
            <a:off x="7527329" y="4000760"/>
            <a:ext cx="2032000" cy="2032000"/>
          </a:xfrm>
          <a:prstGeom prst="rect">
            <a:avLst/>
          </a:prstGeom>
        </p:spPr>
      </p:pic>
      <p:pic>
        <p:nvPicPr>
          <p:cNvPr id="13" name="Picture 12"/>
          <p:cNvPicPr>
            <a:picLocks noChangeAspect="1"/>
          </p:cNvPicPr>
          <p:nvPr/>
        </p:nvPicPr>
        <p:blipFill>
          <a:blip r:embed="rId8"/>
          <a:stretch>
            <a:fillRect/>
          </a:stretch>
        </p:blipFill>
        <p:spPr>
          <a:xfrm>
            <a:off x="9741051" y="3954440"/>
            <a:ext cx="2238226" cy="2238226"/>
          </a:xfrm>
          <a:prstGeom prst="rect">
            <a:avLst/>
          </a:prstGeom>
        </p:spPr>
      </p:pic>
      <p:pic>
        <p:nvPicPr>
          <p:cNvPr id="14" name="Picture 13"/>
          <p:cNvPicPr>
            <a:picLocks noChangeAspect="1"/>
          </p:cNvPicPr>
          <p:nvPr/>
        </p:nvPicPr>
        <p:blipFill>
          <a:blip r:embed="rId9"/>
          <a:stretch>
            <a:fillRect/>
          </a:stretch>
        </p:blipFill>
        <p:spPr>
          <a:xfrm>
            <a:off x="3146010" y="3797076"/>
            <a:ext cx="2032000" cy="2032000"/>
          </a:xfrm>
          <a:prstGeom prst="rect">
            <a:avLst/>
          </a:prstGeom>
        </p:spPr>
      </p:pic>
      <p:pic>
        <p:nvPicPr>
          <p:cNvPr id="15" name="Picture 14"/>
          <p:cNvPicPr>
            <a:picLocks noChangeAspect="1"/>
          </p:cNvPicPr>
          <p:nvPr/>
        </p:nvPicPr>
        <p:blipFill>
          <a:blip r:embed="rId10"/>
          <a:stretch>
            <a:fillRect/>
          </a:stretch>
        </p:blipFill>
        <p:spPr>
          <a:xfrm>
            <a:off x="8087977" y="5176666"/>
            <a:ext cx="2032000" cy="2032000"/>
          </a:xfrm>
          <a:prstGeom prst="rect">
            <a:avLst/>
          </a:prstGeom>
        </p:spPr>
      </p:pic>
      <p:pic>
        <p:nvPicPr>
          <p:cNvPr id="16" name="Picture 15"/>
          <p:cNvPicPr>
            <a:picLocks noChangeAspect="1"/>
          </p:cNvPicPr>
          <p:nvPr/>
        </p:nvPicPr>
        <p:blipFill>
          <a:blip r:embed="rId11"/>
          <a:stretch>
            <a:fillRect/>
          </a:stretch>
        </p:blipFill>
        <p:spPr>
          <a:xfrm>
            <a:off x="2674975" y="5143376"/>
            <a:ext cx="2032000" cy="2032000"/>
          </a:xfrm>
          <a:prstGeom prst="rect">
            <a:avLst/>
          </a:prstGeom>
        </p:spPr>
      </p:pic>
      <p:pic>
        <p:nvPicPr>
          <p:cNvPr id="17" name="Picture 16"/>
          <p:cNvPicPr>
            <a:picLocks noChangeAspect="1"/>
          </p:cNvPicPr>
          <p:nvPr/>
        </p:nvPicPr>
        <p:blipFill>
          <a:blip r:embed="rId12"/>
          <a:stretch>
            <a:fillRect/>
          </a:stretch>
        </p:blipFill>
        <p:spPr>
          <a:xfrm>
            <a:off x="9741051" y="5180693"/>
            <a:ext cx="2452996" cy="2452996"/>
          </a:xfrm>
          <a:prstGeom prst="rect">
            <a:avLst/>
          </a:prstGeom>
        </p:spPr>
      </p:pic>
      <p:pic>
        <p:nvPicPr>
          <p:cNvPr id="18" name="Picture 17"/>
          <p:cNvPicPr>
            <a:picLocks noChangeAspect="1"/>
          </p:cNvPicPr>
          <p:nvPr/>
        </p:nvPicPr>
        <p:blipFill>
          <a:blip r:embed="rId13"/>
          <a:stretch>
            <a:fillRect/>
          </a:stretch>
        </p:blipFill>
        <p:spPr>
          <a:xfrm>
            <a:off x="2872259" y="5829076"/>
            <a:ext cx="2449506" cy="2449506"/>
          </a:xfrm>
          <a:prstGeom prst="rect">
            <a:avLst/>
          </a:prstGeom>
        </p:spPr>
      </p:pic>
    </p:spTree>
    <p:extLst>
      <p:ext uri="{BB962C8B-B14F-4D97-AF65-F5344CB8AC3E}">
        <p14:creationId xmlns:p14="http://schemas.microsoft.com/office/powerpoint/2010/main" val="33312816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99581" y="274638"/>
            <a:ext cx="8229600" cy="1143000"/>
          </a:xfrm>
        </p:spPr>
        <p:txBody>
          <a:bodyPr/>
          <a:lstStyle/>
          <a:p>
            <a:r>
              <a:rPr lang="en-US" dirty="0" smtClean="0">
                <a:solidFill>
                  <a:srgbClr val="FF0000"/>
                </a:solidFill>
              </a:rPr>
              <a:t> </a:t>
            </a:r>
            <a:endParaRPr lang="en-US" dirty="0">
              <a:solidFill>
                <a:srgbClr val="FF0000"/>
              </a:solidFill>
            </a:endParaRPr>
          </a:p>
        </p:txBody>
      </p:sp>
      <p:sp>
        <p:nvSpPr>
          <p:cNvPr id="8" name="Content Placeholder 2"/>
          <p:cNvSpPr>
            <a:spLocks noGrp="1"/>
          </p:cNvSpPr>
          <p:nvPr>
            <p:ph idx="1"/>
          </p:nvPr>
        </p:nvSpPr>
        <p:spPr>
          <a:xfrm>
            <a:off x="1342085" y="1814235"/>
            <a:ext cx="8229600" cy="4986099"/>
          </a:xfrm>
        </p:spPr>
        <p:txBody>
          <a:bodyPr>
            <a:normAutofit/>
          </a:bodyPr>
          <a:lstStyle/>
          <a:p>
            <a:r>
              <a:rPr lang="en-US" sz="2800" dirty="0" smtClean="0"/>
              <a:t> Designing an open online course to train teachers in OER reuse. </a:t>
            </a:r>
          </a:p>
          <a:p>
            <a:pPr lvl="1"/>
            <a:r>
              <a:rPr lang="en-US" sz="2400" dirty="0" smtClean="0"/>
              <a:t>Experiential approach.</a:t>
            </a:r>
          </a:p>
          <a:p>
            <a:pPr lvl="1"/>
            <a:r>
              <a:rPr lang="en-US" sz="2400" dirty="0" err="1" smtClean="0"/>
              <a:t>Modelling</a:t>
            </a:r>
            <a:r>
              <a:rPr lang="en-US" sz="2400" dirty="0" smtClean="0"/>
              <a:t> reuse strategies &amp; </a:t>
            </a:r>
            <a:r>
              <a:rPr lang="en-US" sz="2400" dirty="0" err="1" smtClean="0"/>
              <a:t>behaviours</a:t>
            </a:r>
            <a:endParaRPr lang="en-US" sz="2400" dirty="0" smtClean="0"/>
          </a:p>
          <a:p>
            <a:pPr lvl="1"/>
            <a:r>
              <a:rPr lang="en-US" sz="2400" dirty="0" smtClean="0"/>
              <a:t>Focus on skills needed to move beyond simple access to content </a:t>
            </a:r>
          </a:p>
          <a:p>
            <a:r>
              <a:rPr lang="en-US" sz="2800" dirty="0" smtClean="0"/>
              <a:t> Translation and </a:t>
            </a:r>
            <a:r>
              <a:rPr lang="en-US" sz="2800" dirty="0" err="1" smtClean="0"/>
              <a:t>localisation</a:t>
            </a:r>
            <a:r>
              <a:rPr lang="en-US" sz="2800" dirty="0" smtClean="0"/>
              <a:t> to Polish and Swedish, and delivery in three languages </a:t>
            </a:r>
          </a:p>
          <a:p>
            <a:r>
              <a:rPr lang="en-US" sz="2800" dirty="0" smtClean="0"/>
              <a:t> Guidelines for translation and </a:t>
            </a:r>
            <a:r>
              <a:rPr lang="en-US" sz="2800" dirty="0" err="1" smtClean="0"/>
              <a:t>localisation</a:t>
            </a:r>
            <a:r>
              <a:rPr lang="en-US" sz="2800" dirty="0" smtClean="0"/>
              <a:t> of open content</a:t>
            </a:r>
          </a:p>
          <a:p>
            <a:endParaRPr lang="en-US" dirty="0"/>
          </a:p>
        </p:txBody>
      </p:sp>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7217" y="274638"/>
            <a:ext cx="4816230" cy="116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685" y="6095988"/>
            <a:ext cx="2442208" cy="697596"/>
          </a:xfrm>
          <a:prstGeom prst="rect">
            <a:avLst/>
          </a:prstGeom>
        </p:spPr>
      </p:pic>
      <p:pic>
        <p:nvPicPr>
          <p:cNvPr id="11" name="Picture 10" descr="Exploerer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581" y="192024"/>
            <a:ext cx="1426464" cy="1408176"/>
          </a:xfrm>
          <a:prstGeom prst="rect">
            <a:avLst/>
          </a:prstGeom>
        </p:spPr>
      </p:pic>
      <p:pic>
        <p:nvPicPr>
          <p:cNvPr id="2" name="Picture 1"/>
          <p:cNvPicPr>
            <a:picLocks noChangeAspect="1"/>
          </p:cNvPicPr>
          <p:nvPr/>
        </p:nvPicPr>
        <p:blipFill>
          <a:blip r:embed="rId5"/>
          <a:stretch>
            <a:fillRect/>
          </a:stretch>
        </p:blipFill>
        <p:spPr>
          <a:xfrm>
            <a:off x="9753600" y="5587988"/>
            <a:ext cx="2438400" cy="508000"/>
          </a:xfrm>
          <a:prstGeom prst="rect">
            <a:avLst/>
          </a:prstGeom>
        </p:spPr>
      </p:pic>
      <p:pic>
        <p:nvPicPr>
          <p:cNvPr id="3" name="Picture 2"/>
          <p:cNvPicPr>
            <a:picLocks noChangeAspect="1"/>
          </p:cNvPicPr>
          <p:nvPr/>
        </p:nvPicPr>
        <p:blipFill>
          <a:blip r:embed="rId6"/>
          <a:stretch>
            <a:fillRect/>
          </a:stretch>
        </p:blipFill>
        <p:spPr>
          <a:xfrm>
            <a:off x="9753600" y="4804386"/>
            <a:ext cx="1676400" cy="609600"/>
          </a:xfrm>
          <a:prstGeom prst="rect">
            <a:avLst/>
          </a:prstGeom>
        </p:spPr>
      </p:pic>
      <p:pic>
        <p:nvPicPr>
          <p:cNvPr id="12" name="Picture 11"/>
          <p:cNvPicPr>
            <a:picLocks noChangeAspect="1"/>
          </p:cNvPicPr>
          <p:nvPr/>
        </p:nvPicPr>
        <p:blipFill>
          <a:blip r:embed="rId7"/>
          <a:stretch>
            <a:fillRect/>
          </a:stretch>
        </p:blipFill>
        <p:spPr>
          <a:xfrm>
            <a:off x="9753600" y="4215178"/>
            <a:ext cx="2012675" cy="481908"/>
          </a:xfrm>
          <a:prstGeom prst="rect">
            <a:avLst/>
          </a:prstGeom>
        </p:spPr>
      </p:pic>
      <p:pic>
        <p:nvPicPr>
          <p:cNvPr id="13" name="Picture 12"/>
          <p:cNvPicPr>
            <a:picLocks noChangeAspect="1"/>
          </p:cNvPicPr>
          <p:nvPr/>
        </p:nvPicPr>
        <p:blipFill>
          <a:blip r:embed="rId8"/>
          <a:stretch>
            <a:fillRect/>
          </a:stretch>
        </p:blipFill>
        <p:spPr>
          <a:xfrm>
            <a:off x="10112201" y="3043808"/>
            <a:ext cx="1317799" cy="983281"/>
          </a:xfrm>
          <a:prstGeom prst="rect">
            <a:avLst/>
          </a:prstGeom>
        </p:spPr>
      </p:pic>
      <p:pic>
        <p:nvPicPr>
          <p:cNvPr id="14" name="Picture 13"/>
          <p:cNvPicPr>
            <a:picLocks noChangeAspect="1"/>
          </p:cNvPicPr>
          <p:nvPr/>
        </p:nvPicPr>
        <p:blipFill>
          <a:blip r:embed="rId9"/>
          <a:stretch>
            <a:fillRect/>
          </a:stretch>
        </p:blipFill>
        <p:spPr>
          <a:xfrm>
            <a:off x="10194440" y="1940996"/>
            <a:ext cx="1571835" cy="943101"/>
          </a:xfrm>
          <a:prstGeom prst="rect">
            <a:avLst/>
          </a:prstGeom>
        </p:spPr>
      </p:pic>
    </p:spTree>
    <p:extLst>
      <p:ext uri="{BB962C8B-B14F-4D97-AF65-F5344CB8AC3E}">
        <p14:creationId xmlns:p14="http://schemas.microsoft.com/office/powerpoint/2010/main" val="3763710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30382" y="-1624103"/>
            <a:ext cx="8255000" cy="6375400"/>
          </a:xfrm>
          <a:prstGeom prst="rect">
            <a:avLst/>
          </a:prstGeom>
        </p:spPr>
      </p:pic>
      <p:sp>
        <p:nvSpPr>
          <p:cNvPr id="7" name="Content Placeholder 2"/>
          <p:cNvSpPr>
            <a:spLocks noGrp="1"/>
          </p:cNvSpPr>
          <p:nvPr>
            <p:ph idx="1"/>
          </p:nvPr>
        </p:nvSpPr>
        <p:spPr>
          <a:xfrm>
            <a:off x="838200" y="2770097"/>
            <a:ext cx="10820400" cy="3711389"/>
          </a:xfrm>
        </p:spPr>
        <p:txBody>
          <a:bodyPr>
            <a:normAutofit/>
          </a:bodyPr>
          <a:lstStyle/>
          <a:p>
            <a:pPr>
              <a:lnSpc>
                <a:spcPct val="100000"/>
              </a:lnSpc>
            </a:pPr>
            <a:r>
              <a:rPr lang="en-US" dirty="0" smtClean="0"/>
              <a:t>A </a:t>
            </a:r>
            <a:r>
              <a:rPr lang="en-US" dirty="0"/>
              <a:t>global network of PhD students involved in projects, policy development and implementation strategies on open educational resources (OER</a:t>
            </a:r>
            <a:r>
              <a:rPr lang="en-US" dirty="0" smtClean="0"/>
              <a:t>) including MOOC</a:t>
            </a:r>
            <a:r>
              <a:rPr lang="en-US" dirty="0"/>
              <a:t>, open data, open licensing and open access publishing. </a:t>
            </a:r>
            <a:r>
              <a:rPr lang="en-US" dirty="0" smtClean="0"/>
              <a:t>The </a:t>
            </a:r>
            <a:r>
              <a:rPr lang="en-US" dirty="0"/>
              <a:t>aim of the GO-GN is to both raise the profile of OER research, and offer support for those conducting PhD research in this area</a:t>
            </a:r>
            <a:r>
              <a:rPr lang="en-US" dirty="0" smtClean="0"/>
              <a:t>.</a:t>
            </a:r>
          </a:p>
          <a:p>
            <a:pPr>
              <a:lnSpc>
                <a:spcPct val="100000"/>
              </a:lnSpc>
            </a:pPr>
            <a:r>
              <a:rPr lang="en-US" dirty="0" smtClean="0"/>
              <a:t>Supporting good quality PhD research into open education</a:t>
            </a:r>
          </a:p>
          <a:p>
            <a:pPr>
              <a:lnSpc>
                <a:spcPct val="100000"/>
              </a:lnSpc>
            </a:pPr>
            <a:r>
              <a:rPr lang="en-US" dirty="0" smtClean="0"/>
              <a:t>Connecting researchers and their projects to form a global knowledge network</a:t>
            </a:r>
          </a:p>
          <a:p>
            <a:pPr>
              <a:lnSpc>
                <a:spcPct val="100000"/>
              </a:lnSpc>
            </a:pPr>
            <a:r>
              <a:rPr lang="en-US" dirty="0" smtClean="0"/>
              <a:t>Developing and exploring new, cross-disciplinary knowledge in the OER field</a:t>
            </a:r>
          </a:p>
          <a:p>
            <a:pPr>
              <a:lnSpc>
                <a:spcPct val="100000"/>
              </a:lnSpc>
            </a:pPr>
            <a:r>
              <a:rPr lang="en-US" dirty="0" smtClean="0"/>
              <a:t>Monitoring </a:t>
            </a:r>
            <a:r>
              <a:rPr lang="en-US" dirty="0"/>
              <a:t>and evaluating outcomes of institutional, national and international OER </a:t>
            </a:r>
            <a:r>
              <a:rPr lang="en-US" dirty="0" smtClean="0"/>
              <a:t>initiatives</a:t>
            </a:r>
          </a:p>
          <a:p>
            <a:pPr>
              <a:lnSpc>
                <a:spcPct val="100000"/>
              </a:lnSpc>
            </a:pPr>
            <a:endParaRPr lang="en-US" dirty="0" smtClean="0"/>
          </a:p>
        </p:txBody>
      </p:sp>
    </p:spTree>
    <p:extLst>
      <p:ext uri="{BB962C8B-B14F-4D97-AF65-F5344CB8AC3E}">
        <p14:creationId xmlns:p14="http://schemas.microsoft.com/office/powerpoint/2010/main" val="2600114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8711" y="2379287"/>
            <a:ext cx="9018612" cy="4099369"/>
          </a:xfrm>
          <a:prstGeom prst="rect">
            <a:avLst/>
          </a:prstGeom>
        </p:spPr>
      </p:pic>
      <p:sp>
        <p:nvSpPr>
          <p:cNvPr id="3" name="Title 1"/>
          <p:cNvSpPr txBox="1">
            <a:spLocks/>
          </p:cNvSpPr>
          <p:nvPr/>
        </p:nvSpPr>
        <p:spPr>
          <a:xfrm>
            <a:off x="620201" y="687950"/>
            <a:ext cx="10148049" cy="11803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i="0" kern="1200">
                <a:solidFill>
                  <a:srgbClr val="0B80A5"/>
                </a:solidFill>
                <a:latin typeface="Open Sans" charset="0"/>
                <a:ea typeface="Open Sans" charset="0"/>
                <a:cs typeface="Open Sans" charset="0"/>
              </a:defRPr>
            </a:lvl1pPr>
          </a:lstStyle>
          <a:p>
            <a:r>
              <a:rPr lang="en-US" sz="2800" b="0" dirty="0" smtClean="0"/>
              <a:t>45 PhD researchers in 14 countries;</a:t>
            </a:r>
            <a:r>
              <a:rPr lang="en-US" sz="2800" b="0" dirty="0"/>
              <a:t> </a:t>
            </a:r>
            <a:r>
              <a:rPr lang="en-US" sz="2800" b="0" dirty="0" smtClean="0"/>
              <a:t>7 alumni since 2015</a:t>
            </a:r>
            <a:endParaRPr lang="en-US" sz="2800" b="0" dirty="0"/>
          </a:p>
        </p:txBody>
      </p:sp>
      <p:sp>
        <p:nvSpPr>
          <p:cNvPr id="6" name="Subtitle 2"/>
          <p:cNvSpPr txBox="1">
            <a:spLocks/>
          </p:cNvSpPr>
          <p:nvPr/>
        </p:nvSpPr>
        <p:spPr>
          <a:xfrm>
            <a:off x="1444467" y="6448248"/>
            <a:ext cx="7445256" cy="3396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SzPct val="110000"/>
              <a:buFontTx/>
              <a:buBlip>
                <a:blip r:embed="rId4"/>
              </a:buBlip>
              <a:defRPr sz="2000" kern="1200">
                <a:solidFill>
                  <a:schemeClr val="tx2"/>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ppleSystemUIFont" charset="0"/>
              <a:buChar char="-"/>
              <a:defRPr sz="1600" kern="1200">
                <a:solidFill>
                  <a:schemeClr val="tx2"/>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chemeClr val="tx1"/>
              </a:buClr>
              <a:buFont typeface="Arial"/>
              <a:buChar char="•"/>
              <a:defRPr sz="1600" kern="1200">
                <a:solidFill>
                  <a:schemeClr val="tx2"/>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dirty="0" smtClean="0"/>
              <a:t>CC BY </a:t>
            </a:r>
            <a:r>
              <a:rPr lang="en-US" sz="1200" dirty="0"/>
              <a:t>4</a:t>
            </a:r>
            <a:r>
              <a:rPr lang="en-US" sz="1200" dirty="0" smtClean="0"/>
              <a:t>.0, Open</a:t>
            </a:r>
            <a:r>
              <a:rPr lang="en-GB" sz="1200" dirty="0" smtClean="0"/>
              <a:t> Education </a:t>
            </a:r>
            <a:r>
              <a:rPr lang="en-GB" sz="1200" dirty="0"/>
              <a:t>Consortium http://</a:t>
            </a:r>
            <a:r>
              <a:rPr lang="en-GB" sz="1200" dirty="0" err="1"/>
              <a:t>www.oeconsortium.org</a:t>
            </a:r>
            <a:r>
              <a:rPr lang="en-GB" sz="1200" dirty="0"/>
              <a:t>/at-a-glance/global-</a:t>
            </a:r>
            <a:r>
              <a:rPr lang="en-GB" sz="1200" dirty="0" err="1"/>
              <a:t>oer</a:t>
            </a:r>
            <a:r>
              <a:rPr lang="en-GB" sz="1200" dirty="0"/>
              <a:t>-graduate-network/</a:t>
            </a:r>
            <a:r>
              <a:rPr lang="en-US" sz="1200" dirty="0" smtClean="0"/>
              <a:t> </a:t>
            </a:r>
            <a:endParaRPr lang="en-US" sz="1200" dirty="0"/>
          </a:p>
          <a:p>
            <a:pPr marL="0" indent="0">
              <a:buNone/>
            </a:pPr>
            <a:endParaRPr lang="en-US" sz="1200" dirty="0"/>
          </a:p>
        </p:txBody>
      </p:sp>
    </p:spTree>
    <p:extLst>
      <p:ext uri="{BB962C8B-B14F-4D97-AF65-F5344CB8AC3E}">
        <p14:creationId xmlns:p14="http://schemas.microsoft.com/office/powerpoint/2010/main" val="18425083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7-02-06 at 11.24.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59284" cy="6858000"/>
          </a:xfrm>
          <a:prstGeom prst="rect">
            <a:avLst/>
          </a:prstGeom>
        </p:spPr>
      </p:pic>
      <p:pic>
        <p:nvPicPr>
          <p:cNvPr id="5" name="Picture 4"/>
          <p:cNvPicPr>
            <a:picLocks noChangeAspect="1"/>
          </p:cNvPicPr>
          <p:nvPr/>
        </p:nvPicPr>
        <p:blipFill>
          <a:blip r:embed="rId3"/>
          <a:stretch>
            <a:fillRect/>
          </a:stretch>
        </p:blipFill>
        <p:spPr>
          <a:xfrm>
            <a:off x="10141526" y="5499813"/>
            <a:ext cx="1571835" cy="943101"/>
          </a:xfrm>
          <a:prstGeom prst="rect">
            <a:avLst/>
          </a:prstGeom>
        </p:spPr>
      </p:pic>
    </p:spTree>
    <p:extLst>
      <p:ext uri="{BB962C8B-B14F-4D97-AF65-F5344CB8AC3E}">
        <p14:creationId xmlns:p14="http://schemas.microsoft.com/office/powerpoint/2010/main" val="12776707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Bild 2"/>
          <p:cNvPicPr>
            <a:picLocks noChangeAspect="1"/>
          </p:cNvPicPr>
          <p:nvPr/>
        </p:nvPicPr>
        <p:blipFill>
          <a:blip r:embed="rId3"/>
          <a:stretch>
            <a:fillRect/>
          </a:stretch>
        </p:blipFill>
        <p:spPr>
          <a:xfrm>
            <a:off x="224889" y="0"/>
            <a:ext cx="12192000" cy="7028329"/>
          </a:xfrm>
          <a:prstGeom prst="rect">
            <a:avLst/>
          </a:prstGeom>
        </p:spPr>
      </p:pic>
      <p:sp>
        <p:nvSpPr>
          <p:cNvPr id="10" name="Rectangle 9"/>
          <p:cNvSpPr/>
          <p:nvPr/>
        </p:nvSpPr>
        <p:spPr>
          <a:xfrm>
            <a:off x="0" y="5080000"/>
            <a:ext cx="12573000" cy="177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524000" y="1122363"/>
            <a:ext cx="9144000" cy="1784960"/>
          </a:xfrm>
        </p:spPr>
        <p:txBody>
          <a:bodyPr>
            <a:normAutofit/>
          </a:bodyPr>
          <a:lstStyle/>
          <a:p>
            <a:r>
              <a:rPr lang="de-DE" dirty="0" smtClean="0"/>
              <a:t>The </a:t>
            </a:r>
            <a:br>
              <a:rPr lang="de-DE" dirty="0" smtClean="0"/>
            </a:br>
            <a:r>
              <a:rPr lang="de-DE" dirty="0" smtClean="0"/>
              <a:t>OER World </a:t>
            </a:r>
            <a:r>
              <a:rPr lang="de-DE" dirty="0" err="1" smtClean="0"/>
              <a:t>Map</a:t>
            </a:r>
            <a:r>
              <a:rPr lang="de-DE" dirty="0" smtClean="0"/>
              <a:t> </a:t>
            </a:r>
            <a:br>
              <a:rPr lang="de-DE" dirty="0" smtClean="0"/>
            </a:br>
            <a:endParaRPr lang="en-GB" dirty="0"/>
          </a:p>
        </p:txBody>
      </p:sp>
      <p:pic>
        <p:nvPicPr>
          <p:cNvPr id="4" name="Picture 3"/>
          <p:cNvPicPr>
            <a:picLocks noChangeAspect="1"/>
          </p:cNvPicPr>
          <p:nvPr/>
        </p:nvPicPr>
        <p:blipFill>
          <a:blip r:embed="rId4"/>
          <a:stretch>
            <a:fillRect/>
          </a:stretch>
        </p:blipFill>
        <p:spPr>
          <a:xfrm>
            <a:off x="1" y="0"/>
            <a:ext cx="12191999" cy="2575907"/>
          </a:xfrm>
          <a:prstGeom prst="rect">
            <a:avLst/>
          </a:prstGeom>
        </p:spPr>
      </p:pic>
      <p:pic>
        <p:nvPicPr>
          <p:cNvPr id="5" name="Picture 2" descr="https://www.hbz-nrw.de/ueberuns/logos/hbz_logo/hbz_logo_kl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500" y="5818523"/>
            <a:ext cx="1333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unesco.org/webworld/download/oer/EN/oer_logo_EN_2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0" y="5582370"/>
            <a:ext cx="1368424" cy="91186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p:cNvPicPr>
            <a:picLocks noChangeAspect="1"/>
          </p:cNvPicPr>
          <p:nvPr/>
        </p:nvPicPr>
        <p:blipFill>
          <a:blip r:embed="rId7"/>
          <a:stretch>
            <a:fillRect/>
          </a:stretch>
        </p:blipFill>
        <p:spPr>
          <a:xfrm>
            <a:off x="3891932" y="5840802"/>
            <a:ext cx="3190380" cy="383179"/>
          </a:xfrm>
          <a:prstGeom prst="rect">
            <a:avLst/>
          </a:prstGeom>
        </p:spPr>
      </p:pic>
      <p:pic>
        <p:nvPicPr>
          <p:cNvPr id="8" name="Bild 7"/>
          <p:cNvPicPr>
            <a:picLocks noChangeAspect="1"/>
          </p:cNvPicPr>
          <p:nvPr/>
        </p:nvPicPr>
        <p:blipFill>
          <a:blip r:embed="rId8"/>
          <a:stretch>
            <a:fillRect/>
          </a:stretch>
        </p:blipFill>
        <p:spPr>
          <a:xfrm>
            <a:off x="7521061" y="5739306"/>
            <a:ext cx="832747" cy="594820"/>
          </a:xfrm>
          <a:prstGeom prst="rect">
            <a:avLst/>
          </a:prstGeom>
        </p:spPr>
      </p:pic>
      <p:pic>
        <p:nvPicPr>
          <p:cNvPr id="9" name="Bild 9"/>
          <p:cNvPicPr>
            <a:picLocks noChangeAspect="1"/>
          </p:cNvPicPr>
          <p:nvPr/>
        </p:nvPicPr>
        <p:blipFill>
          <a:blip r:embed="rId9"/>
          <a:stretch>
            <a:fillRect/>
          </a:stretch>
        </p:blipFill>
        <p:spPr>
          <a:xfrm>
            <a:off x="10491566" y="5768226"/>
            <a:ext cx="1440273" cy="559179"/>
          </a:xfrm>
          <a:prstGeom prst="rect">
            <a:avLst/>
          </a:prstGeom>
        </p:spPr>
      </p:pic>
      <p:pic>
        <p:nvPicPr>
          <p:cNvPr id="11" name="Picture 10"/>
          <p:cNvPicPr>
            <a:picLocks noChangeAspect="1"/>
          </p:cNvPicPr>
          <p:nvPr/>
        </p:nvPicPr>
        <p:blipFill>
          <a:blip r:embed="rId10"/>
          <a:stretch>
            <a:fillRect/>
          </a:stretch>
        </p:blipFill>
        <p:spPr>
          <a:xfrm>
            <a:off x="8651875" y="5825026"/>
            <a:ext cx="1460500" cy="429724"/>
          </a:xfrm>
          <a:prstGeom prst="rect">
            <a:avLst/>
          </a:prstGeom>
        </p:spPr>
      </p:pic>
      <p:sp>
        <p:nvSpPr>
          <p:cNvPr id="12" name="Subtitle 1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02723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Screen Shot 2017-02-06 at 12.31.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300"/>
            <a:ext cx="12192000" cy="6119537"/>
          </a:xfrm>
          <a:prstGeom prst="rect">
            <a:avLst/>
          </a:prstGeom>
        </p:spPr>
      </p:pic>
      <p:pic>
        <p:nvPicPr>
          <p:cNvPr id="2" name="Picture 1" descr="Screen Shot 2017-02-06 at 12.28.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7090" y="1693416"/>
            <a:ext cx="3920427" cy="1337713"/>
          </a:xfrm>
          <a:prstGeom prst="rect">
            <a:avLst/>
          </a:prstGeom>
        </p:spPr>
      </p:pic>
      <p:sp>
        <p:nvSpPr>
          <p:cNvPr id="5" name="TextBox 4"/>
          <p:cNvSpPr txBox="1"/>
          <p:nvPr/>
        </p:nvSpPr>
        <p:spPr>
          <a:xfrm>
            <a:off x="0" y="-27563"/>
            <a:ext cx="2108269" cy="369332"/>
          </a:xfrm>
          <a:prstGeom prst="rect">
            <a:avLst/>
          </a:prstGeom>
          <a:noFill/>
        </p:spPr>
        <p:txBody>
          <a:bodyPr wrap="none" rtlCol="0">
            <a:spAutoFit/>
          </a:bodyPr>
          <a:lstStyle/>
          <a:p>
            <a:r>
              <a:rPr lang="en-US" dirty="0" err="1" smtClean="0">
                <a:latin typeface="Open Sans"/>
                <a:cs typeface="Open Sans"/>
              </a:rPr>
              <a:t>oerworldmap.org</a:t>
            </a:r>
            <a:endParaRPr lang="en-US" dirty="0">
              <a:latin typeface="Open Sans"/>
              <a:cs typeface="Open Sans"/>
            </a:endParaRPr>
          </a:p>
        </p:txBody>
      </p:sp>
    </p:spTree>
    <p:extLst>
      <p:ext uri="{BB962C8B-B14F-4D97-AF65-F5344CB8AC3E}">
        <p14:creationId xmlns:p14="http://schemas.microsoft.com/office/powerpoint/2010/main" val="15506786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a:xfrm>
            <a:off x="0" y="1027906"/>
            <a:ext cx="12192000" cy="1325563"/>
          </a:xfrm>
        </p:spPr>
        <p:txBody>
          <a:bodyPr>
            <a:normAutofit/>
          </a:bodyPr>
          <a:lstStyle/>
          <a:p>
            <a:pPr lvl="0" algn="ctr">
              <a:lnSpc>
                <a:spcPct val="100000"/>
              </a:lnSpc>
              <a:spcBef>
                <a:spcPts val="0"/>
              </a:spcBef>
            </a:pPr>
            <a:r>
              <a:rPr lang="en-US" dirty="0" smtClean="0">
                <a:solidFill>
                  <a:srgbClr val="284664"/>
                </a:solidFill>
                <a:latin typeface="Calibri"/>
                <a:ea typeface="+mn-ea"/>
                <a:cs typeface="+mn-cs"/>
              </a:rPr>
              <a:t>OER World Map: Three </a:t>
            </a:r>
            <a:r>
              <a:rPr lang="en-US" dirty="0">
                <a:solidFill>
                  <a:srgbClr val="284664"/>
                </a:solidFill>
                <a:latin typeface="Calibri"/>
                <a:ea typeface="+mn-ea"/>
                <a:cs typeface="+mn-cs"/>
              </a:rPr>
              <a:t>Main </a:t>
            </a:r>
            <a:r>
              <a:rPr lang="en-US" dirty="0" smtClean="0">
                <a:solidFill>
                  <a:srgbClr val="284664"/>
                </a:solidFill>
                <a:latin typeface="Calibri"/>
                <a:ea typeface="+mn-ea"/>
                <a:cs typeface="+mn-cs"/>
              </a:rPr>
              <a:t>Use Cases</a:t>
            </a:r>
            <a:endParaRPr lang="en-GB" dirty="0">
              <a:solidFill>
                <a:srgbClr val="284664"/>
              </a:solidFill>
            </a:endParaRPr>
          </a:p>
        </p:txBody>
      </p:sp>
      <p:sp>
        <p:nvSpPr>
          <p:cNvPr id="8" name="Inhaltsplatzhalter 7"/>
          <p:cNvSpPr>
            <a:spLocks noGrp="1"/>
          </p:cNvSpPr>
          <p:nvPr>
            <p:ph idx="1"/>
          </p:nvPr>
        </p:nvSpPr>
        <p:spPr/>
        <p:txBody>
          <a:bodyPr/>
          <a:lstStyle/>
          <a:p>
            <a:pPr marL="342900" indent="-342900">
              <a:buFont typeface="+mj-lt"/>
              <a:buAutoNum type="arabicPeriod"/>
            </a:pPr>
            <a:r>
              <a:rPr lang="en-US" dirty="0">
                <a:solidFill>
                  <a:srgbClr val="284664"/>
                </a:solidFill>
              </a:rPr>
              <a:t>As an </a:t>
            </a:r>
            <a:r>
              <a:rPr lang="en-US" dirty="0">
                <a:solidFill>
                  <a:schemeClr val="accent3"/>
                </a:solidFill>
              </a:rPr>
              <a:t>OER actor </a:t>
            </a:r>
            <a:r>
              <a:rPr lang="en-US" dirty="0">
                <a:solidFill>
                  <a:srgbClr val="073E87"/>
                </a:solidFill>
              </a:rPr>
              <a:t>I</a:t>
            </a:r>
            <a:r>
              <a:rPr lang="en-US" dirty="0">
                <a:solidFill>
                  <a:srgbClr val="284664"/>
                </a:solidFill>
              </a:rPr>
              <a:t> would like to </a:t>
            </a:r>
            <a:r>
              <a:rPr lang="en-US" dirty="0">
                <a:solidFill>
                  <a:srgbClr val="DC9F0C"/>
                </a:solidFill>
              </a:rPr>
              <a:t>find other OER actors </a:t>
            </a:r>
            <a:r>
              <a:rPr lang="en-US" dirty="0">
                <a:solidFill>
                  <a:srgbClr val="284664"/>
                </a:solidFill>
              </a:rPr>
              <a:t>and connect with them, so that I can</a:t>
            </a:r>
            <a:r>
              <a:rPr lang="en-US" dirty="0">
                <a:solidFill>
                  <a:srgbClr val="073E87"/>
                </a:solidFill>
              </a:rPr>
              <a:t> </a:t>
            </a:r>
            <a:r>
              <a:rPr lang="en-US" dirty="0" smtClean="0">
                <a:solidFill>
                  <a:schemeClr val="accent6">
                    <a:lumMod val="75000"/>
                  </a:schemeClr>
                </a:solidFill>
              </a:rPr>
              <a:t>cooperate, coordinate </a:t>
            </a:r>
            <a:r>
              <a:rPr lang="en-US" dirty="0">
                <a:solidFill>
                  <a:schemeClr val="accent6">
                    <a:lumMod val="75000"/>
                  </a:schemeClr>
                </a:solidFill>
              </a:rPr>
              <a:t>and share resources and knowledge </a:t>
            </a:r>
            <a:r>
              <a:rPr lang="en-US" dirty="0" smtClean="0">
                <a:solidFill>
                  <a:schemeClr val="accent6">
                    <a:lumMod val="75000"/>
                  </a:schemeClr>
                </a:solidFill>
              </a:rPr>
              <a:t/>
            </a:r>
            <a:br>
              <a:rPr lang="en-US" dirty="0" smtClean="0">
                <a:solidFill>
                  <a:schemeClr val="accent6">
                    <a:lumMod val="75000"/>
                  </a:schemeClr>
                </a:solidFill>
              </a:rPr>
            </a:br>
            <a:endParaRPr lang="en-US" dirty="0" smtClean="0">
              <a:solidFill>
                <a:schemeClr val="accent6">
                  <a:lumMod val="75000"/>
                </a:schemeClr>
              </a:solidFill>
            </a:endParaRPr>
          </a:p>
          <a:p>
            <a:pPr marL="342900" indent="-342900">
              <a:buFont typeface="+mj-lt"/>
              <a:buAutoNum type="arabicPeriod"/>
            </a:pPr>
            <a:r>
              <a:rPr lang="en-US" dirty="0" smtClean="0">
                <a:solidFill>
                  <a:srgbClr val="284664"/>
                </a:solidFill>
              </a:rPr>
              <a:t>As </a:t>
            </a:r>
            <a:r>
              <a:rPr lang="en-US" dirty="0">
                <a:solidFill>
                  <a:srgbClr val="284664"/>
                </a:solidFill>
              </a:rPr>
              <a:t>a </a:t>
            </a:r>
            <a:r>
              <a:rPr lang="en-US" dirty="0">
                <a:solidFill>
                  <a:srgbClr val="5BD078"/>
                </a:solidFill>
              </a:rPr>
              <a:t>teacher or learner </a:t>
            </a:r>
            <a:r>
              <a:rPr lang="en-US" dirty="0">
                <a:solidFill>
                  <a:srgbClr val="284664"/>
                </a:solidFill>
              </a:rPr>
              <a:t>I would like to </a:t>
            </a:r>
            <a:r>
              <a:rPr lang="en-US" dirty="0" smtClean="0">
                <a:solidFill>
                  <a:srgbClr val="284664"/>
                </a:solidFill>
              </a:rPr>
              <a:t>access </a:t>
            </a:r>
            <a:r>
              <a:rPr lang="en-US" dirty="0">
                <a:solidFill>
                  <a:srgbClr val="DC9F0C"/>
                </a:solidFill>
              </a:rPr>
              <a:t>qualified, complete and current lists of existing OER </a:t>
            </a:r>
            <a:r>
              <a:rPr lang="en-US" dirty="0" smtClean="0">
                <a:solidFill>
                  <a:srgbClr val="284664"/>
                </a:solidFill>
              </a:rPr>
              <a:t>offerings</a:t>
            </a:r>
            <a:r>
              <a:rPr lang="en-US" dirty="0">
                <a:solidFill>
                  <a:srgbClr val="284664"/>
                </a:solidFill>
              </a:rPr>
              <a:t>, so that I can easily </a:t>
            </a:r>
            <a:r>
              <a:rPr lang="en-US" dirty="0">
                <a:solidFill>
                  <a:srgbClr val="04A8A4"/>
                </a:solidFill>
              </a:rPr>
              <a:t>find </a:t>
            </a:r>
            <a:r>
              <a:rPr lang="en-US" dirty="0" smtClean="0">
                <a:solidFill>
                  <a:srgbClr val="04A8A4"/>
                </a:solidFill>
              </a:rPr>
              <a:t>context-appropriate open resources</a:t>
            </a:r>
            <a:br>
              <a:rPr lang="en-US" dirty="0" smtClean="0">
                <a:solidFill>
                  <a:srgbClr val="04A8A4"/>
                </a:solidFill>
              </a:rPr>
            </a:br>
            <a:endParaRPr lang="en-US" dirty="0" smtClean="0">
              <a:solidFill>
                <a:srgbClr val="04A8A4"/>
              </a:solidFill>
            </a:endParaRPr>
          </a:p>
          <a:p>
            <a:pPr marL="342900" indent="-342900">
              <a:buFont typeface="+mj-lt"/>
              <a:buAutoNum type="arabicPeriod"/>
            </a:pPr>
            <a:r>
              <a:rPr lang="en-US" dirty="0" smtClean="0">
                <a:solidFill>
                  <a:srgbClr val="284664"/>
                </a:solidFill>
              </a:rPr>
              <a:t>As </a:t>
            </a:r>
            <a:r>
              <a:rPr lang="en-US" dirty="0">
                <a:solidFill>
                  <a:srgbClr val="284664"/>
                </a:solidFill>
              </a:rPr>
              <a:t>an </a:t>
            </a:r>
            <a:r>
              <a:rPr lang="en-US" dirty="0">
                <a:solidFill>
                  <a:schemeClr val="accent3"/>
                </a:solidFill>
              </a:rPr>
              <a:t>OER policy maker </a:t>
            </a:r>
            <a:r>
              <a:rPr lang="en-US" dirty="0">
                <a:solidFill>
                  <a:srgbClr val="284664"/>
                </a:solidFill>
              </a:rPr>
              <a:t>I would like to get </a:t>
            </a:r>
            <a:r>
              <a:rPr lang="en-US" dirty="0">
                <a:solidFill>
                  <a:schemeClr val="accent5">
                    <a:lumMod val="75000"/>
                  </a:schemeClr>
                </a:solidFill>
              </a:rPr>
              <a:t>meaningful statistics and </a:t>
            </a:r>
            <a:r>
              <a:rPr lang="en-US" dirty="0" smtClean="0">
                <a:solidFill>
                  <a:schemeClr val="accent5">
                    <a:lumMod val="75000"/>
                  </a:schemeClr>
                </a:solidFill>
              </a:rPr>
              <a:t>overviews</a:t>
            </a:r>
            <a:r>
              <a:rPr lang="en-US" dirty="0" smtClean="0">
                <a:solidFill>
                  <a:srgbClr val="073E87"/>
                </a:solidFill>
              </a:rPr>
              <a:t> </a:t>
            </a:r>
            <a:r>
              <a:rPr lang="en-US" dirty="0">
                <a:solidFill>
                  <a:srgbClr val="284664"/>
                </a:solidFill>
              </a:rPr>
              <a:t>on the status of the OER movement in order </a:t>
            </a:r>
            <a:r>
              <a:rPr lang="en-US" dirty="0" smtClean="0">
                <a:solidFill>
                  <a:srgbClr val="284664"/>
                </a:solidFill>
              </a:rPr>
              <a:t>to</a:t>
            </a:r>
            <a:r>
              <a:rPr lang="en-US" dirty="0" smtClean="0">
                <a:solidFill>
                  <a:srgbClr val="073E87"/>
                </a:solidFill>
              </a:rPr>
              <a:t> </a:t>
            </a:r>
            <a:r>
              <a:rPr lang="en-US" dirty="0" smtClean="0">
                <a:solidFill>
                  <a:srgbClr val="04A8A4"/>
                </a:solidFill>
              </a:rPr>
              <a:t>take and defend decisions about OER</a:t>
            </a:r>
            <a:endParaRPr lang="en-US" dirty="0">
              <a:solidFill>
                <a:srgbClr val="04A8A4"/>
              </a:solidFill>
            </a:endParaRPr>
          </a:p>
          <a:p>
            <a:endParaRPr lang="en-GB" dirty="0">
              <a:solidFill>
                <a:srgbClr val="073E87"/>
              </a:solidFill>
            </a:endParaRPr>
          </a:p>
        </p:txBody>
      </p:sp>
    </p:spTree>
    <p:extLst>
      <p:ext uri="{BB962C8B-B14F-4D97-AF65-F5344CB8AC3E}">
        <p14:creationId xmlns:p14="http://schemas.microsoft.com/office/powerpoint/2010/main" val="391106445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2770097"/>
            <a:ext cx="12192000" cy="707886"/>
          </a:xfrm>
          <a:prstGeom prst="rect">
            <a:avLst/>
          </a:prstGeom>
        </p:spPr>
        <p:txBody>
          <a:bodyPr wrap="square">
            <a:spAutoFit/>
          </a:bodyPr>
          <a:lstStyle/>
          <a:p>
            <a:pPr algn="ctr"/>
            <a:r>
              <a:rPr lang="en-US" sz="4000" b="1" dirty="0" smtClean="0">
                <a:solidFill>
                  <a:schemeClr val="bg2"/>
                </a:solidFill>
                <a:latin typeface="Open Sans"/>
                <a:cs typeface="Open Sans"/>
              </a:rPr>
              <a:t>The Team</a:t>
            </a:r>
            <a:endParaRPr lang="en-US" sz="4000" b="1" dirty="0">
              <a:solidFill>
                <a:schemeClr val="bg2"/>
              </a:solidFill>
              <a:latin typeface="Open Sans"/>
              <a:cs typeface="Open Sans"/>
            </a:endParaRPr>
          </a:p>
        </p:txBody>
      </p:sp>
    </p:spTree>
    <p:extLst>
      <p:ext uri="{BB962C8B-B14F-4D97-AF65-F5344CB8AC3E}">
        <p14:creationId xmlns:p14="http://schemas.microsoft.com/office/powerpoint/2010/main" val="7648820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079625"/>
            <a:ext cx="12715875" cy="239712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p:txBody>
          <a:bodyPr/>
          <a:lstStyle/>
          <a:p>
            <a:endParaRPr lang="de-DE" dirty="0" smtClean="0"/>
          </a:p>
        </p:txBody>
      </p:sp>
      <p:sp>
        <p:nvSpPr>
          <p:cNvPr id="5" name="Inhaltsplatzhalter 4"/>
          <p:cNvSpPr>
            <a:spLocks noGrp="1"/>
          </p:cNvSpPr>
          <p:nvPr>
            <p:ph idx="1"/>
          </p:nvPr>
        </p:nvSpPr>
        <p:spPr>
          <a:xfrm>
            <a:off x="838200" y="2106979"/>
            <a:ext cx="10515600" cy="2382960"/>
          </a:xfrm>
        </p:spPr>
        <p:txBody>
          <a:bodyPr>
            <a:normAutofit/>
          </a:bodyPr>
          <a:lstStyle/>
          <a:p>
            <a:pPr marL="0" indent="0">
              <a:buNone/>
            </a:pPr>
            <a:r>
              <a:rPr lang="en-GB" sz="4000" dirty="0" smtClean="0">
                <a:solidFill>
                  <a:schemeClr val="bg2"/>
                </a:solidFill>
              </a:rPr>
              <a:t>“The </a:t>
            </a:r>
            <a:r>
              <a:rPr lang="en-GB" sz="4000" dirty="0">
                <a:solidFill>
                  <a:schemeClr val="bg2"/>
                </a:solidFill>
              </a:rPr>
              <a:t>OER World Map aims at accelerating the development of the global OER </a:t>
            </a:r>
            <a:r>
              <a:rPr lang="en-GB" sz="4000" dirty="0" smtClean="0">
                <a:solidFill>
                  <a:schemeClr val="bg2"/>
                </a:solidFill>
              </a:rPr>
              <a:t>movement </a:t>
            </a:r>
            <a:r>
              <a:rPr lang="en-GB" sz="4000" dirty="0">
                <a:solidFill>
                  <a:schemeClr val="bg2"/>
                </a:solidFill>
              </a:rPr>
              <a:t>by strengthening the ability of the OER community to organize itself</a:t>
            </a:r>
            <a:r>
              <a:rPr lang="en-GB" sz="4000" dirty="0" smtClean="0">
                <a:solidFill>
                  <a:schemeClr val="bg2"/>
                </a:solidFill>
              </a:rPr>
              <a:t>.”</a:t>
            </a:r>
            <a:endParaRPr lang="en-GB" sz="4000" dirty="0">
              <a:solidFill>
                <a:schemeClr val="bg2"/>
              </a:solidFill>
            </a:endParaRPr>
          </a:p>
        </p:txBody>
      </p:sp>
    </p:spTree>
    <p:extLst>
      <p:ext uri="{BB962C8B-B14F-4D97-AF65-F5344CB8AC3E}">
        <p14:creationId xmlns:p14="http://schemas.microsoft.com/office/powerpoint/2010/main" val="12270182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54811" y="1551504"/>
            <a:ext cx="6041140" cy="4163772"/>
          </a:xfrm>
          <a:prstGeom prst="rect">
            <a:avLst/>
          </a:prstGeom>
        </p:spPr>
      </p:pic>
      <p:sp>
        <p:nvSpPr>
          <p:cNvPr id="2" name="Title 1"/>
          <p:cNvSpPr>
            <a:spLocks noGrp="1"/>
          </p:cNvSpPr>
          <p:nvPr>
            <p:ph type="title"/>
          </p:nvPr>
        </p:nvSpPr>
        <p:spPr>
          <a:xfrm>
            <a:off x="838199" y="472562"/>
            <a:ext cx="8628529" cy="1281113"/>
          </a:xfrm>
        </p:spPr>
        <p:txBody>
          <a:bodyPr>
            <a:normAutofit/>
          </a:bodyPr>
          <a:lstStyle/>
          <a:p>
            <a:r>
              <a:rPr lang="en-US" sz="3200" dirty="0" smtClean="0"/>
              <a:t>The Open Research Agenda</a:t>
            </a:r>
            <a:endParaRPr lang="en-US" sz="3200" dirty="0"/>
          </a:p>
        </p:txBody>
      </p:sp>
      <p:sp>
        <p:nvSpPr>
          <p:cNvPr id="3" name="Content Placeholder 2"/>
          <p:cNvSpPr>
            <a:spLocks noGrp="1"/>
          </p:cNvSpPr>
          <p:nvPr>
            <p:ph idx="1"/>
          </p:nvPr>
        </p:nvSpPr>
        <p:spPr>
          <a:xfrm>
            <a:off x="838200" y="2171234"/>
            <a:ext cx="7482720" cy="3711389"/>
          </a:xfrm>
        </p:spPr>
        <p:txBody>
          <a:bodyPr>
            <a:noAutofit/>
          </a:bodyPr>
          <a:lstStyle/>
          <a:p>
            <a:pPr marL="0" indent="0">
              <a:lnSpc>
                <a:spcPct val="100000"/>
              </a:lnSpc>
              <a:buNone/>
            </a:pPr>
            <a:r>
              <a:rPr lang="en-GB" dirty="0" err="1"/>
              <a:t>Blackall</a:t>
            </a:r>
            <a:r>
              <a:rPr lang="en-GB" dirty="0"/>
              <a:t> &amp; </a:t>
            </a:r>
            <a:r>
              <a:rPr lang="en-GB" dirty="0" err="1"/>
              <a:t>Hegarty</a:t>
            </a:r>
            <a:r>
              <a:rPr lang="en-GB" dirty="0"/>
              <a:t> (2012:69) identify four key aspects to Participatory Action Research (PAR) which are relevant to the worldwide OER </a:t>
            </a:r>
            <a:r>
              <a:rPr lang="en-GB" dirty="0" smtClean="0"/>
              <a:t>community:</a:t>
            </a:r>
          </a:p>
          <a:p>
            <a:pPr lvl="0">
              <a:lnSpc>
                <a:spcPct val="100000"/>
              </a:lnSpc>
            </a:pPr>
            <a:r>
              <a:rPr lang="en-GB" dirty="0" smtClean="0"/>
              <a:t>The </a:t>
            </a:r>
            <a:r>
              <a:rPr lang="en-GB" dirty="0"/>
              <a:t>explicit aim to engage all stakeholders […] in describing the problems</a:t>
            </a:r>
          </a:p>
          <a:p>
            <a:pPr lvl="0">
              <a:lnSpc>
                <a:spcPct val="100000"/>
              </a:lnSpc>
            </a:pPr>
            <a:r>
              <a:rPr lang="en-GB" dirty="0" smtClean="0"/>
              <a:t>Asking </a:t>
            </a:r>
            <a:r>
              <a:rPr lang="en-GB" dirty="0"/>
              <a:t>those stakeholders to research the problem and propose solutions</a:t>
            </a:r>
          </a:p>
          <a:p>
            <a:pPr lvl="0">
              <a:lnSpc>
                <a:spcPct val="100000"/>
              </a:lnSpc>
            </a:pPr>
            <a:r>
              <a:rPr lang="en-GB" dirty="0" smtClean="0"/>
              <a:t>Empowering </a:t>
            </a:r>
            <a:r>
              <a:rPr lang="en-GB" dirty="0"/>
              <a:t>those stakeholders to carry out their plans</a:t>
            </a:r>
          </a:p>
          <a:p>
            <a:pPr lvl="0">
              <a:lnSpc>
                <a:spcPct val="100000"/>
              </a:lnSpc>
            </a:pPr>
            <a:r>
              <a:rPr lang="en-GB" dirty="0" smtClean="0"/>
              <a:t>Repeating </a:t>
            </a:r>
            <a:r>
              <a:rPr lang="en-GB" dirty="0"/>
              <a:t>the cycle, reflecting on lessons learned and publishing the </a:t>
            </a:r>
            <a:r>
              <a:rPr lang="en-GB" dirty="0" smtClean="0"/>
              <a:t>research</a:t>
            </a:r>
            <a:endParaRPr lang="en-GB" dirty="0"/>
          </a:p>
          <a:p>
            <a:pPr marL="0" indent="0">
              <a:lnSpc>
                <a:spcPct val="100000"/>
              </a:lnSpc>
              <a:buNone/>
            </a:pPr>
            <a:endParaRPr lang="en-US" dirty="0"/>
          </a:p>
        </p:txBody>
      </p:sp>
      <p:sp>
        <p:nvSpPr>
          <p:cNvPr id="5" name="Rectangle 4"/>
          <p:cNvSpPr/>
          <p:nvPr/>
        </p:nvSpPr>
        <p:spPr>
          <a:xfrm>
            <a:off x="9466731" y="6014463"/>
            <a:ext cx="6096000" cy="584776"/>
          </a:xfrm>
          <a:prstGeom prst="rect">
            <a:avLst/>
          </a:prstGeom>
        </p:spPr>
        <p:txBody>
          <a:bodyPr>
            <a:spAutoFit/>
          </a:bodyPr>
          <a:lstStyle/>
          <a:p>
            <a:r>
              <a:rPr lang="en-US" sz="1600" dirty="0"/>
              <a:t>Simple Action Research Model</a:t>
            </a:r>
          </a:p>
          <a:p>
            <a:r>
              <a:rPr lang="en-US" sz="1600" dirty="0"/>
              <a:t>(</a:t>
            </a:r>
            <a:r>
              <a:rPr lang="en-US" sz="1600" dirty="0" err="1" smtClean="0"/>
              <a:t>MacIsaac</a:t>
            </a:r>
            <a:r>
              <a:rPr lang="en-US" sz="1600" dirty="0"/>
              <a:t>, 1995)</a:t>
            </a:r>
          </a:p>
        </p:txBody>
      </p:sp>
      <p:sp>
        <p:nvSpPr>
          <p:cNvPr id="6" name="Rectangle 5"/>
          <p:cNvSpPr/>
          <p:nvPr/>
        </p:nvSpPr>
        <p:spPr>
          <a:xfrm>
            <a:off x="838199" y="6211669"/>
            <a:ext cx="8382279" cy="369332"/>
          </a:xfrm>
          <a:prstGeom prst="rect">
            <a:avLst/>
          </a:prstGeom>
        </p:spPr>
        <p:txBody>
          <a:bodyPr wrap="square">
            <a:spAutoFit/>
          </a:bodyPr>
          <a:lstStyle/>
          <a:p>
            <a:pPr algn="ctr"/>
            <a:r>
              <a:rPr lang="en-US" dirty="0"/>
              <a:t>http://</a:t>
            </a:r>
            <a:r>
              <a:rPr lang="en-US" dirty="0" err="1"/>
              <a:t>www.slideshare.net</a:t>
            </a:r>
            <a:r>
              <a:rPr lang="en-US" dirty="0"/>
              <a:t>/</a:t>
            </a:r>
            <a:r>
              <a:rPr lang="en-US" dirty="0" err="1"/>
              <a:t>robertfarrow</a:t>
            </a:r>
            <a:r>
              <a:rPr lang="en-US" dirty="0"/>
              <a:t>/the-open-research-agenda</a:t>
            </a:r>
          </a:p>
        </p:txBody>
      </p:sp>
    </p:spTree>
    <p:extLst>
      <p:ext uri="{BB962C8B-B14F-4D97-AF65-F5344CB8AC3E}">
        <p14:creationId xmlns:p14="http://schemas.microsoft.com/office/powerpoint/2010/main" val="16872754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441"/>
            <a:ext cx="8628529" cy="1281113"/>
          </a:xfrm>
        </p:spPr>
        <p:txBody>
          <a:bodyPr/>
          <a:lstStyle/>
          <a:p>
            <a:r>
              <a:rPr lang="en-US" dirty="0" smtClean="0"/>
              <a:t>OOFAT Models</a:t>
            </a:r>
            <a:endParaRPr lang="en-US" dirty="0"/>
          </a:p>
        </p:txBody>
      </p:sp>
      <p:sp>
        <p:nvSpPr>
          <p:cNvPr id="3" name="Content Placeholder 2"/>
          <p:cNvSpPr>
            <a:spLocks noGrp="1"/>
          </p:cNvSpPr>
          <p:nvPr>
            <p:ph idx="1"/>
          </p:nvPr>
        </p:nvSpPr>
        <p:spPr>
          <a:xfrm>
            <a:off x="838200" y="2189511"/>
            <a:ext cx="8924660" cy="3711389"/>
          </a:xfrm>
        </p:spPr>
        <p:txBody>
          <a:bodyPr>
            <a:noAutofit/>
          </a:bodyPr>
          <a:lstStyle/>
          <a:p>
            <a:pPr>
              <a:lnSpc>
                <a:spcPct val="100000"/>
              </a:lnSpc>
            </a:pPr>
            <a:r>
              <a:rPr lang="en-US" sz="1800" dirty="0" smtClean="0"/>
              <a:t>Through </a:t>
            </a:r>
            <a:r>
              <a:rPr lang="en-US" sz="1800" dirty="0"/>
              <a:t>this </a:t>
            </a:r>
            <a:r>
              <a:rPr lang="en-US" sz="1800" dirty="0" smtClean="0"/>
              <a:t>research </a:t>
            </a:r>
            <a:r>
              <a:rPr lang="en-US" sz="1800" dirty="0"/>
              <a:t>we hope to produce an improved understanding of the sustainable business models that will support open and flexible forms of education in the future. According to the acronym of 'OOFAT' it is assumed that these will involve </a:t>
            </a:r>
            <a:r>
              <a:rPr lang="en-US" sz="1800" b="1" dirty="0"/>
              <a:t>O</a:t>
            </a:r>
            <a:r>
              <a:rPr lang="en-US" sz="1800" dirty="0"/>
              <a:t>nline, </a:t>
            </a:r>
            <a:r>
              <a:rPr lang="en-US" sz="1800" b="1" dirty="0"/>
              <a:t>O</a:t>
            </a:r>
            <a:r>
              <a:rPr lang="en-US" sz="1800" dirty="0"/>
              <a:t>pen, </a:t>
            </a:r>
            <a:r>
              <a:rPr lang="en-US" sz="1800" b="1" dirty="0" smtClean="0"/>
              <a:t>F</a:t>
            </a:r>
            <a:r>
              <a:rPr lang="en-US" sz="1800" dirty="0" smtClean="0"/>
              <a:t>lexible </a:t>
            </a:r>
            <a:r>
              <a:rPr lang="en-US" sz="1800" b="1" dirty="0"/>
              <a:t>a</a:t>
            </a:r>
            <a:r>
              <a:rPr lang="en-US" sz="1800" dirty="0"/>
              <a:t>nd </a:t>
            </a:r>
            <a:r>
              <a:rPr lang="en-US" sz="1800" b="1" dirty="0"/>
              <a:t>T</a:t>
            </a:r>
            <a:r>
              <a:rPr lang="en-US" sz="1800" dirty="0"/>
              <a:t>echnology-Enhanced methods</a:t>
            </a:r>
            <a:r>
              <a:rPr lang="en-US" sz="1800" dirty="0" smtClean="0"/>
              <a:t>.</a:t>
            </a:r>
            <a:endParaRPr lang="en-US" sz="1800" dirty="0"/>
          </a:p>
          <a:p>
            <a:pPr lvl="0"/>
            <a:r>
              <a:rPr lang="en-GB" sz="1800" dirty="0" smtClean="0"/>
              <a:t>Process:</a:t>
            </a:r>
          </a:p>
          <a:p>
            <a:pPr lvl="1"/>
            <a:r>
              <a:rPr lang="en-GB" sz="1800" dirty="0" smtClean="0"/>
              <a:t>Collating </a:t>
            </a:r>
            <a:r>
              <a:rPr lang="en-GB" sz="1800" dirty="0"/>
              <a:t>and systematising a set of between 70 and 100 cases of OOFAT application from around the world</a:t>
            </a:r>
          </a:p>
          <a:p>
            <a:pPr lvl="1"/>
            <a:r>
              <a:rPr lang="en-GB" sz="1800" dirty="0"/>
              <a:t>Developing and testing a framework for categorizing these example cases</a:t>
            </a:r>
          </a:p>
          <a:p>
            <a:pPr lvl="1"/>
            <a:r>
              <a:rPr lang="en-GB" sz="1800" dirty="0"/>
              <a:t>Producing a synthesis and analysis of current and developing practice based on this framework </a:t>
            </a:r>
            <a:endParaRPr lang="en-US" sz="1800" dirty="0"/>
          </a:p>
          <a:p>
            <a:pPr>
              <a:lnSpc>
                <a:spcPct val="100000"/>
              </a:lnSpc>
            </a:pPr>
            <a:r>
              <a:rPr lang="en-US" sz="1800" dirty="0"/>
              <a:t>We focus on three core </a:t>
            </a:r>
            <a:r>
              <a:rPr lang="en-US" sz="1800" dirty="0" smtClean="0"/>
              <a:t>aspects of provisio</a:t>
            </a:r>
            <a:r>
              <a:rPr lang="en-US" sz="1800" dirty="0"/>
              <a:t>n</a:t>
            </a:r>
            <a:r>
              <a:rPr lang="en-US" sz="1800" dirty="0" smtClean="0"/>
              <a:t>:</a:t>
            </a:r>
            <a:endParaRPr lang="en-US" sz="1800" dirty="0"/>
          </a:p>
          <a:p>
            <a:pPr lvl="1">
              <a:lnSpc>
                <a:spcPct val="100000"/>
              </a:lnSpc>
            </a:pPr>
            <a:r>
              <a:rPr lang="en-US" sz="1800" dirty="0"/>
              <a:t>Content </a:t>
            </a:r>
            <a:endParaRPr lang="en-US" sz="1800" dirty="0" smtClean="0"/>
          </a:p>
          <a:p>
            <a:pPr lvl="1">
              <a:lnSpc>
                <a:spcPct val="100000"/>
              </a:lnSpc>
            </a:pPr>
            <a:r>
              <a:rPr lang="en-US" sz="1800" dirty="0" smtClean="0"/>
              <a:t>Delivery </a:t>
            </a:r>
          </a:p>
          <a:p>
            <a:pPr lvl="1">
              <a:lnSpc>
                <a:spcPct val="100000"/>
              </a:lnSpc>
            </a:pPr>
            <a:r>
              <a:rPr lang="en-US" sz="1800" dirty="0" smtClean="0"/>
              <a:t>Recognition </a:t>
            </a:r>
            <a:r>
              <a:rPr lang="en-US" sz="1800" dirty="0"/>
              <a:t>and assessment </a:t>
            </a:r>
            <a:endParaRPr lang="en-US" sz="1800" dirty="0"/>
          </a:p>
        </p:txBody>
      </p:sp>
      <p:pic>
        <p:nvPicPr>
          <p:cNvPr id="4" name="Picture 3"/>
          <p:cNvPicPr>
            <a:picLocks noChangeAspect="1"/>
          </p:cNvPicPr>
          <p:nvPr/>
        </p:nvPicPr>
        <p:blipFill>
          <a:blip r:embed="rId2"/>
          <a:stretch>
            <a:fillRect/>
          </a:stretch>
        </p:blipFill>
        <p:spPr>
          <a:xfrm>
            <a:off x="10120037" y="4556800"/>
            <a:ext cx="1837106" cy="862544"/>
          </a:xfrm>
          <a:prstGeom prst="rect">
            <a:avLst/>
          </a:prstGeom>
        </p:spPr>
      </p:pic>
      <p:pic>
        <p:nvPicPr>
          <p:cNvPr id="5" name="Picture 4"/>
          <p:cNvPicPr>
            <a:picLocks noChangeAspect="1"/>
          </p:cNvPicPr>
          <p:nvPr/>
        </p:nvPicPr>
        <p:blipFill>
          <a:blip r:embed="rId3"/>
          <a:stretch>
            <a:fillRect/>
          </a:stretch>
        </p:blipFill>
        <p:spPr>
          <a:xfrm>
            <a:off x="9723175" y="5662764"/>
            <a:ext cx="2399068" cy="962338"/>
          </a:xfrm>
          <a:prstGeom prst="rect">
            <a:avLst/>
          </a:prstGeom>
        </p:spPr>
      </p:pic>
    </p:spTree>
    <p:extLst>
      <p:ext uri="{BB962C8B-B14F-4D97-AF65-F5344CB8AC3E}">
        <p14:creationId xmlns:p14="http://schemas.microsoft.com/office/powerpoint/2010/main" val="3232562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920" y="2675574"/>
            <a:ext cx="7187080" cy="61554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spAutoFit/>
          </a:bodyPr>
          <a:lstStyle/>
          <a:p>
            <a:pPr algn="ctr"/>
            <a:r>
              <a:rPr lang="en-US" sz="3200" dirty="0" smtClean="0">
                <a:latin typeface="Open Sans"/>
                <a:cs typeface="Open Sans"/>
              </a:rPr>
              <a:t>Open Research (2016)</a:t>
            </a:r>
            <a:endParaRPr lang="en-US" sz="3200" dirty="0">
              <a:latin typeface="Open Sans"/>
              <a:cs typeface="Open Sans"/>
            </a:endParaRPr>
          </a:p>
        </p:txBody>
      </p:sp>
      <p:sp>
        <p:nvSpPr>
          <p:cNvPr id="6" name="TextBox 5"/>
          <p:cNvSpPr txBox="1"/>
          <p:nvPr/>
        </p:nvSpPr>
        <p:spPr>
          <a:xfrm>
            <a:off x="4870325" y="3843088"/>
            <a:ext cx="7321675" cy="55399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21917" tIns="60958" rIns="121917" bIns="60958" rtlCol="0">
            <a:spAutoFit/>
          </a:bodyPr>
          <a:lstStyle/>
          <a:p>
            <a:pPr algn="ctr"/>
            <a:r>
              <a:rPr lang="en-US" sz="2800" dirty="0">
                <a:solidFill>
                  <a:schemeClr val="bg1"/>
                </a:solidFill>
                <a:latin typeface="Open Sans"/>
                <a:cs typeface="Open Sans"/>
              </a:rPr>
              <a:t>https://</a:t>
            </a:r>
            <a:r>
              <a:rPr lang="en-US" sz="2800" dirty="0" err="1">
                <a:solidFill>
                  <a:schemeClr val="bg1"/>
                </a:solidFill>
                <a:latin typeface="Open Sans"/>
                <a:cs typeface="Open Sans"/>
              </a:rPr>
              <a:t>openresearch.pressbooks.com</a:t>
            </a:r>
            <a:r>
              <a:rPr lang="en-US" sz="2800" dirty="0">
                <a:solidFill>
                  <a:schemeClr val="bg1"/>
                </a:solidFill>
                <a:latin typeface="Open Sans"/>
                <a:cs typeface="Open Sans"/>
              </a:rPr>
              <a:t>/</a:t>
            </a:r>
          </a:p>
        </p:txBody>
      </p:sp>
      <p:pic>
        <p:nvPicPr>
          <p:cNvPr id="2" name="Picture 1" descr="Screen Shot 2017-02-08 at 11.45.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02" y="247891"/>
            <a:ext cx="4406900" cy="6324600"/>
          </a:xfrm>
          <a:prstGeom prst="rect">
            <a:avLst/>
          </a:prstGeom>
        </p:spPr>
      </p:pic>
    </p:spTree>
    <p:extLst>
      <p:ext uri="{BB962C8B-B14F-4D97-AF65-F5344CB8AC3E}">
        <p14:creationId xmlns:p14="http://schemas.microsoft.com/office/powerpoint/2010/main" val="7841609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2770097"/>
            <a:ext cx="12192000" cy="707886"/>
          </a:xfrm>
          <a:prstGeom prst="rect">
            <a:avLst/>
          </a:prstGeom>
        </p:spPr>
        <p:txBody>
          <a:bodyPr wrap="square">
            <a:spAutoFit/>
          </a:bodyPr>
          <a:lstStyle/>
          <a:p>
            <a:pPr algn="ctr"/>
            <a:r>
              <a:rPr lang="en-US" sz="4000" b="1" dirty="0" smtClean="0">
                <a:solidFill>
                  <a:schemeClr val="bg2"/>
                </a:solidFill>
                <a:latin typeface="Open Sans"/>
                <a:cs typeface="Open Sans"/>
              </a:rPr>
              <a:t>OER Impact Research: Summary</a:t>
            </a:r>
            <a:endParaRPr lang="en-US" sz="4000" b="1" dirty="0">
              <a:solidFill>
                <a:schemeClr val="bg2"/>
              </a:solidFill>
              <a:latin typeface="Open Sans"/>
              <a:cs typeface="Open Sans"/>
            </a:endParaRPr>
          </a:p>
        </p:txBody>
      </p:sp>
    </p:spTree>
    <p:extLst>
      <p:ext uri="{BB962C8B-B14F-4D97-AF65-F5344CB8AC3E}">
        <p14:creationId xmlns:p14="http://schemas.microsoft.com/office/powerpoint/2010/main" val="3494545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66099341"/>
              </p:ext>
            </p:extLst>
          </p:nvPr>
        </p:nvGraphicFramePr>
        <p:xfrm>
          <a:off x="838202" y="1967981"/>
          <a:ext cx="10820403" cy="2123440"/>
        </p:xfrm>
        <a:graphic>
          <a:graphicData uri="http://schemas.openxmlformats.org/drawingml/2006/table">
            <a:tbl>
              <a:tblPr firstRow="1" bandRow="1">
                <a:tableStyleId>{69CF1AB2-1976-4502-BF36-3FF5EA218861}</a:tableStyleId>
              </a:tblPr>
              <a:tblGrid>
                <a:gridCol w="1529755"/>
                <a:gridCol w="874779"/>
                <a:gridCol w="1360889"/>
                <a:gridCol w="1043645"/>
                <a:gridCol w="1202267"/>
                <a:gridCol w="1202267"/>
                <a:gridCol w="1202267"/>
                <a:gridCol w="1202267"/>
                <a:gridCol w="1202267"/>
              </a:tblGrid>
              <a:tr h="370840">
                <a:tc>
                  <a:txBody>
                    <a:bodyPr/>
                    <a:lstStyle/>
                    <a:p>
                      <a:endParaRPr lang="en-US" dirty="0"/>
                    </a:p>
                  </a:txBody>
                  <a:tcPr/>
                </a:tc>
                <a:tc gridSpan="2">
                  <a:txBody>
                    <a:bodyPr/>
                    <a:lstStyle/>
                    <a:p>
                      <a:r>
                        <a:rPr lang="en-US" dirty="0" smtClean="0"/>
                        <a:t>Educators</a:t>
                      </a:r>
                      <a:r>
                        <a:rPr lang="en-US" baseline="0" dirty="0" smtClean="0"/>
                        <a:t> (n=1125)</a:t>
                      </a:r>
                      <a:endParaRPr lang="en-US" dirty="0"/>
                    </a:p>
                  </a:txBody>
                  <a:tcPr/>
                </a:tc>
                <a:tc hMerge="1">
                  <a:txBody>
                    <a:bodyPr/>
                    <a:lstStyle/>
                    <a:p>
                      <a:endParaRPr lang="en-US" dirty="0"/>
                    </a:p>
                  </a:txBody>
                  <a:tcPr/>
                </a:tc>
                <a:tc gridSpan="2">
                  <a:txBody>
                    <a:bodyPr/>
                    <a:lstStyle/>
                    <a:p>
                      <a:r>
                        <a:rPr lang="en-US" dirty="0" smtClean="0"/>
                        <a:t>Formal learners</a:t>
                      </a:r>
                      <a:r>
                        <a:rPr lang="en-US" baseline="0" dirty="0" smtClean="0"/>
                        <a:t> (n=1554)</a:t>
                      </a:r>
                      <a:endParaRPr lang="en-US" dirty="0"/>
                    </a:p>
                  </a:txBody>
                  <a:tcPr/>
                </a:tc>
                <a:tc hMerge="1">
                  <a:txBody>
                    <a:bodyPr/>
                    <a:lstStyle/>
                    <a:p>
                      <a:endParaRPr lang="en-US" dirty="0"/>
                    </a:p>
                  </a:txBody>
                  <a:tcPr/>
                </a:tc>
                <a:tc gridSpan="2">
                  <a:txBody>
                    <a:bodyPr/>
                    <a:lstStyle/>
                    <a:p>
                      <a:r>
                        <a:rPr lang="en-US" dirty="0" smtClean="0"/>
                        <a:t>Non-formal learners (n=3151)</a:t>
                      </a:r>
                      <a:endParaRPr lang="en-US" dirty="0"/>
                    </a:p>
                  </a:txBody>
                  <a:tcPr/>
                </a:tc>
                <a:tc hMerge="1">
                  <a:txBody>
                    <a:bodyPr/>
                    <a:lstStyle/>
                    <a:p>
                      <a:endParaRPr lang="en-US" dirty="0"/>
                    </a:p>
                  </a:txBody>
                  <a:tcPr/>
                </a:tc>
                <a:tc gridSpan="2">
                  <a:txBody>
                    <a:bodyPr/>
                    <a:lstStyle/>
                    <a:p>
                      <a:r>
                        <a:rPr lang="en-US" dirty="0" smtClean="0"/>
                        <a:t>All responders</a:t>
                      </a:r>
                      <a:r>
                        <a:rPr lang="en-US" baseline="0" dirty="0" smtClean="0"/>
                        <a:t> (N=6046)</a:t>
                      </a:r>
                      <a:endParaRPr lang="en-US" dirty="0"/>
                    </a:p>
                  </a:txBody>
                  <a:tcPr/>
                </a:tc>
                <a:tc hMerge="1">
                  <a:txBody>
                    <a:bodyPr/>
                    <a:lstStyle/>
                    <a:p>
                      <a:endParaRPr lang="en-US" dirty="0"/>
                    </a:p>
                  </a:txBody>
                  <a:tcPr/>
                </a:tc>
              </a:tr>
              <a:tr h="370840">
                <a:tc>
                  <a:txBody>
                    <a:bodyPr/>
                    <a:lstStyle/>
                    <a:p>
                      <a:endParaRPr lang="en-US"/>
                    </a:p>
                  </a:txBody>
                  <a:tcPr/>
                </a:tc>
                <a:tc>
                  <a:txBody>
                    <a:bodyPr/>
                    <a:lstStyle/>
                    <a:p>
                      <a:r>
                        <a:rPr lang="en-US" dirty="0" smtClean="0"/>
                        <a:t>Count</a:t>
                      </a:r>
                      <a:endParaRPr lang="en-US" dirty="0"/>
                    </a:p>
                  </a:txBody>
                  <a:tcPr/>
                </a:tc>
                <a:tc>
                  <a:txBody>
                    <a:bodyPr/>
                    <a:lstStyle/>
                    <a:p>
                      <a:r>
                        <a:rPr lang="en-US" dirty="0" smtClean="0"/>
                        <a:t>%</a:t>
                      </a:r>
                      <a:endParaRPr lang="en-US" dirty="0"/>
                    </a:p>
                  </a:txBody>
                  <a:tcPr/>
                </a:tc>
                <a:tc>
                  <a:txBody>
                    <a:bodyPr/>
                    <a:lstStyle/>
                    <a:p>
                      <a:r>
                        <a:rPr lang="en-US" dirty="0" smtClean="0"/>
                        <a:t>Count</a:t>
                      </a:r>
                      <a:endParaRPr lang="en-US" dirty="0"/>
                    </a:p>
                  </a:txBody>
                  <a:tcPr/>
                </a:tc>
                <a:tc>
                  <a:txBody>
                    <a:bodyPr/>
                    <a:lstStyle/>
                    <a:p>
                      <a:r>
                        <a:rPr lang="en-US" dirty="0" smtClean="0"/>
                        <a:t>%</a:t>
                      </a:r>
                      <a:endParaRPr lang="en-US" dirty="0"/>
                    </a:p>
                  </a:txBody>
                  <a:tcPr/>
                </a:tc>
                <a:tc>
                  <a:txBody>
                    <a:bodyPr/>
                    <a:lstStyle/>
                    <a:p>
                      <a:r>
                        <a:rPr lang="en-US" dirty="0" smtClean="0"/>
                        <a:t>Count</a:t>
                      </a:r>
                      <a:endParaRPr lang="en-US" dirty="0"/>
                    </a:p>
                  </a:txBody>
                  <a:tcPr/>
                </a:tc>
                <a:tc>
                  <a:txBody>
                    <a:bodyPr/>
                    <a:lstStyle/>
                    <a:p>
                      <a:r>
                        <a:rPr lang="en-US" dirty="0" smtClean="0"/>
                        <a:t>%</a:t>
                      </a:r>
                      <a:endParaRPr lang="en-US" dirty="0"/>
                    </a:p>
                  </a:txBody>
                  <a:tcPr/>
                </a:tc>
                <a:tc>
                  <a:txBody>
                    <a:bodyPr/>
                    <a:lstStyle/>
                    <a:p>
                      <a:r>
                        <a:rPr lang="en-US" dirty="0" smtClean="0"/>
                        <a:t>Count</a:t>
                      </a:r>
                      <a:endParaRPr lang="en-US" dirty="0"/>
                    </a:p>
                  </a:txBody>
                  <a:tcPr/>
                </a:tc>
                <a:tc>
                  <a:txBody>
                    <a:bodyPr/>
                    <a:lstStyle/>
                    <a:p>
                      <a:r>
                        <a:rPr lang="en-US" dirty="0" smtClean="0"/>
                        <a:t>%</a:t>
                      </a:r>
                      <a:endParaRPr lang="en-US" dirty="0"/>
                    </a:p>
                  </a:txBody>
                  <a:tcPr/>
                </a:tc>
              </a:tr>
              <a:tr h="370840">
                <a:tc>
                  <a:txBody>
                    <a:bodyPr/>
                    <a:lstStyle/>
                    <a:p>
                      <a:r>
                        <a:rPr lang="en-US" dirty="0" smtClean="0"/>
                        <a:t>Male</a:t>
                      </a:r>
                    </a:p>
                  </a:txBody>
                  <a:tcPr/>
                </a:tc>
                <a:tc>
                  <a:txBody>
                    <a:bodyPr/>
                    <a:lstStyle/>
                    <a:p>
                      <a:r>
                        <a:rPr lang="en-US" dirty="0" smtClean="0"/>
                        <a:t>625</a:t>
                      </a:r>
                      <a:endParaRPr lang="en-US" dirty="0"/>
                    </a:p>
                  </a:txBody>
                  <a:tcPr/>
                </a:tc>
                <a:tc>
                  <a:txBody>
                    <a:bodyPr/>
                    <a:lstStyle/>
                    <a:p>
                      <a:r>
                        <a:rPr lang="en-US" dirty="0" smtClean="0"/>
                        <a:t>55.6</a:t>
                      </a:r>
                      <a:endParaRPr lang="en-US" dirty="0"/>
                    </a:p>
                  </a:txBody>
                  <a:tcPr/>
                </a:tc>
                <a:tc>
                  <a:txBody>
                    <a:bodyPr/>
                    <a:lstStyle/>
                    <a:p>
                      <a:r>
                        <a:rPr lang="en-US" dirty="0" smtClean="0"/>
                        <a:t>845</a:t>
                      </a:r>
                      <a:endParaRPr lang="en-US" dirty="0"/>
                    </a:p>
                  </a:txBody>
                  <a:tcPr/>
                </a:tc>
                <a:tc>
                  <a:txBody>
                    <a:bodyPr/>
                    <a:lstStyle/>
                    <a:p>
                      <a:r>
                        <a:rPr lang="en-US" dirty="0" smtClean="0"/>
                        <a:t>54.4</a:t>
                      </a:r>
                      <a:endParaRPr lang="en-US" dirty="0"/>
                    </a:p>
                  </a:txBody>
                  <a:tcPr/>
                </a:tc>
                <a:tc>
                  <a:txBody>
                    <a:bodyPr/>
                    <a:lstStyle/>
                    <a:p>
                      <a:r>
                        <a:rPr lang="en-US" dirty="0" smtClean="0"/>
                        <a:t>1524</a:t>
                      </a:r>
                      <a:endParaRPr lang="en-US" dirty="0"/>
                    </a:p>
                  </a:txBody>
                  <a:tcPr/>
                </a:tc>
                <a:tc>
                  <a:txBody>
                    <a:bodyPr/>
                    <a:lstStyle/>
                    <a:p>
                      <a:r>
                        <a:rPr lang="en-US" dirty="0" smtClean="0"/>
                        <a:t>48.4</a:t>
                      </a:r>
                      <a:endParaRPr lang="en-US" dirty="0"/>
                    </a:p>
                  </a:txBody>
                  <a:tcPr/>
                </a:tc>
                <a:tc>
                  <a:txBody>
                    <a:bodyPr/>
                    <a:lstStyle/>
                    <a:p>
                      <a:r>
                        <a:rPr lang="en-US" dirty="0" smtClean="0"/>
                        <a:t>3032</a:t>
                      </a:r>
                      <a:endParaRPr lang="en-US" dirty="0"/>
                    </a:p>
                  </a:txBody>
                  <a:tcPr/>
                </a:tc>
                <a:tc>
                  <a:txBody>
                    <a:bodyPr/>
                    <a:lstStyle/>
                    <a:p>
                      <a:r>
                        <a:rPr lang="en-US" dirty="0" smtClean="0"/>
                        <a:t>50.1</a:t>
                      </a:r>
                      <a:endParaRPr lang="en-US" dirty="0"/>
                    </a:p>
                  </a:txBody>
                  <a:tcPr/>
                </a:tc>
              </a:tr>
              <a:tr h="370840">
                <a:tc>
                  <a:txBody>
                    <a:bodyPr/>
                    <a:lstStyle/>
                    <a:p>
                      <a:r>
                        <a:rPr lang="en-US" dirty="0" smtClean="0"/>
                        <a:t>Female</a:t>
                      </a:r>
                      <a:endParaRPr lang="en-US" dirty="0"/>
                    </a:p>
                  </a:txBody>
                  <a:tcPr/>
                </a:tc>
                <a:tc>
                  <a:txBody>
                    <a:bodyPr/>
                    <a:lstStyle/>
                    <a:p>
                      <a:r>
                        <a:rPr lang="en-US" dirty="0" smtClean="0"/>
                        <a:t>496</a:t>
                      </a:r>
                      <a:endParaRPr lang="en-US" dirty="0"/>
                    </a:p>
                  </a:txBody>
                  <a:tcPr/>
                </a:tc>
                <a:tc>
                  <a:txBody>
                    <a:bodyPr/>
                    <a:lstStyle/>
                    <a:p>
                      <a:r>
                        <a:rPr lang="en-US" dirty="0" smtClean="0"/>
                        <a:t>44.1</a:t>
                      </a:r>
                      <a:endParaRPr lang="en-US" dirty="0"/>
                    </a:p>
                  </a:txBody>
                  <a:tcPr/>
                </a:tc>
                <a:tc>
                  <a:txBody>
                    <a:bodyPr/>
                    <a:lstStyle/>
                    <a:p>
                      <a:r>
                        <a:rPr lang="en-US" dirty="0" smtClean="0"/>
                        <a:t>697</a:t>
                      </a:r>
                      <a:endParaRPr lang="en-US" dirty="0"/>
                    </a:p>
                  </a:txBody>
                  <a:tcPr/>
                </a:tc>
                <a:tc>
                  <a:txBody>
                    <a:bodyPr/>
                    <a:lstStyle/>
                    <a:p>
                      <a:r>
                        <a:rPr lang="en-US" dirty="0" smtClean="0"/>
                        <a:t>44.9</a:t>
                      </a:r>
                      <a:endParaRPr lang="en-US" dirty="0"/>
                    </a:p>
                  </a:txBody>
                  <a:tcPr/>
                </a:tc>
                <a:tc>
                  <a:txBody>
                    <a:bodyPr/>
                    <a:lstStyle/>
                    <a:p>
                      <a:r>
                        <a:rPr lang="en-US" dirty="0" smtClean="0"/>
                        <a:t>1579</a:t>
                      </a:r>
                      <a:endParaRPr lang="en-US" dirty="0"/>
                    </a:p>
                  </a:txBody>
                  <a:tcPr/>
                </a:tc>
                <a:tc>
                  <a:txBody>
                    <a:bodyPr/>
                    <a:lstStyle/>
                    <a:p>
                      <a:r>
                        <a:rPr lang="en-US" dirty="0" smtClean="0"/>
                        <a:t>50.1</a:t>
                      </a:r>
                      <a:endParaRPr lang="en-US" dirty="0"/>
                    </a:p>
                  </a:txBody>
                  <a:tcPr/>
                </a:tc>
                <a:tc>
                  <a:txBody>
                    <a:bodyPr/>
                    <a:lstStyle/>
                    <a:p>
                      <a:r>
                        <a:rPr lang="en-US" dirty="0" smtClean="0"/>
                        <a:t>2947</a:t>
                      </a:r>
                      <a:endParaRPr lang="en-US" dirty="0"/>
                    </a:p>
                  </a:txBody>
                  <a:tcPr/>
                </a:tc>
                <a:tc>
                  <a:txBody>
                    <a:bodyPr/>
                    <a:lstStyle/>
                    <a:p>
                      <a:r>
                        <a:rPr lang="en-US" dirty="0" smtClean="0"/>
                        <a:t>48.7</a:t>
                      </a:r>
                      <a:endParaRPr lang="en-US" dirty="0"/>
                    </a:p>
                  </a:txBody>
                  <a:tcPr/>
                </a:tc>
              </a:tr>
              <a:tr h="370840">
                <a:tc>
                  <a:txBody>
                    <a:bodyPr/>
                    <a:lstStyle/>
                    <a:p>
                      <a:r>
                        <a:rPr lang="en-US" dirty="0" smtClean="0"/>
                        <a:t>Transgender</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12</a:t>
                      </a:r>
                      <a:endParaRPr lang="en-US" dirty="0"/>
                    </a:p>
                  </a:txBody>
                  <a:tcPr/>
                </a:tc>
                <a:tc>
                  <a:txBody>
                    <a:bodyPr/>
                    <a:lstStyle/>
                    <a:p>
                      <a:r>
                        <a:rPr lang="en-US" dirty="0" smtClean="0"/>
                        <a:t>.8</a:t>
                      </a:r>
                      <a:endParaRPr lang="en-US" dirty="0"/>
                    </a:p>
                  </a:txBody>
                  <a:tcPr/>
                </a:tc>
                <a:tc>
                  <a:txBody>
                    <a:bodyPr/>
                    <a:lstStyle/>
                    <a:p>
                      <a:r>
                        <a:rPr lang="en-US" dirty="0" smtClean="0"/>
                        <a:t>48</a:t>
                      </a:r>
                      <a:endParaRPr lang="en-US" dirty="0"/>
                    </a:p>
                  </a:txBody>
                  <a:tcPr/>
                </a:tc>
                <a:tc>
                  <a:txBody>
                    <a:bodyPr/>
                    <a:lstStyle/>
                    <a:p>
                      <a:r>
                        <a:rPr lang="en-US" dirty="0" smtClean="0"/>
                        <a:t>1.5</a:t>
                      </a:r>
                      <a:endParaRPr lang="en-US" dirty="0"/>
                    </a:p>
                  </a:txBody>
                  <a:tcPr/>
                </a:tc>
                <a:tc>
                  <a:txBody>
                    <a:bodyPr/>
                    <a:lstStyle/>
                    <a:p>
                      <a:r>
                        <a:rPr lang="en-US" dirty="0" smtClean="0"/>
                        <a:t>67</a:t>
                      </a:r>
                      <a:endParaRPr lang="en-US" dirty="0"/>
                    </a:p>
                  </a:txBody>
                  <a:tcPr/>
                </a:tc>
                <a:tc>
                  <a:txBody>
                    <a:bodyPr/>
                    <a:lstStyle/>
                    <a:p>
                      <a:r>
                        <a:rPr lang="en-US" dirty="0" smtClean="0"/>
                        <a:t>1.1</a:t>
                      </a:r>
                      <a:endParaRPr lang="en-US" dirty="0"/>
                    </a:p>
                  </a:txBody>
                  <a:tcPr/>
                </a:tc>
              </a:tr>
            </a:tbl>
          </a:graphicData>
        </a:graphic>
      </p:graphicFrame>
      <p:sp>
        <p:nvSpPr>
          <p:cNvPr id="5" name="Title 4"/>
          <p:cNvSpPr>
            <a:spLocks noGrp="1"/>
          </p:cNvSpPr>
          <p:nvPr>
            <p:ph type="title"/>
          </p:nvPr>
        </p:nvSpPr>
        <p:spPr/>
        <p:txBody>
          <a:bodyPr/>
          <a:lstStyle/>
          <a:p>
            <a:r>
              <a:rPr lang="en-US" dirty="0" smtClean="0"/>
              <a:t>Some key findings </a:t>
            </a:r>
            <a:endParaRPr lang="en-US" dirty="0"/>
          </a:p>
        </p:txBody>
      </p:sp>
      <p:sp>
        <p:nvSpPr>
          <p:cNvPr id="6" name="TextBox 5"/>
          <p:cNvSpPr txBox="1"/>
          <p:nvPr/>
        </p:nvSpPr>
        <p:spPr>
          <a:xfrm>
            <a:off x="838203" y="4405525"/>
            <a:ext cx="10820402" cy="3139321"/>
          </a:xfrm>
          <a:prstGeom prst="rect">
            <a:avLst/>
          </a:prstGeom>
          <a:noFill/>
        </p:spPr>
        <p:txBody>
          <a:bodyPr wrap="square" rtlCol="0">
            <a:spAutoFit/>
          </a:bodyPr>
          <a:lstStyle/>
          <a:p>
            <a:r>
              <a:rPr lang="en-GB" dirty="0" smtClean="0"/>
              <a:t>There are </a:t>
            </a:r>
            <a:r>
              <a:rPr lang="en-GB" dirty="0"/>
              <a:t>180 </a:t>
            </a:r>
            <a:r>
              <a:rPr lang="en-GB" dirty="0" smtClean="0"/>
              <a:t>countries </a:t>
            </a:r>
            <a:r>
              <a:rPr lang="en-GB" dirty="0"/>
              <a:t>whose citizens report using OER, the highest percentages in the United States (35.3%, n=2236), United Kingdom (19.4%, n=1229), India (3.6%, n=226), Canada (3.3%, n=211), South Africa (2.5%, n=160), Australia (2.3%, n=143) and China (2%, n=125)</a:t>
            </a:r>
            <a:r>
              <a:rPr lang="en-GB" dirty="0" smtClean="0"/>
              <a:t>.</a:t>
            </a:r>
          </a:p>
          <a:p>
            <a:endParaRPr lang="en-GB" dirty="0"/>
          </a:p>
          <a:p>
            <a:r>
              <a:rPr lang="en-GB" dirty="0"/>
              <a:t>Respondents were in general highly qualified, with a majority indicating that they hold a postgraduate (33.3%, n=2035) or undergraduate degree (28.5%, n=1738), and a very small percentage declaring that they have no formal qualification (4.4%, n=266). </a:t>
            </a:r>
          </a:p>
          <a:p>
            <a:endParaRPr lang="en-GB" dirty="0" smtClean="0"/>
          </a:p>
          <a:p>
            <a:endParaRPr lang="en-GB" dirty="0"/>
          </a:p>
          <a:p>
            <a:r>
              <a:rPr lang="en-GB" dirty="0" smtClean="0"/>
              <a:t> </a:t>
            </a:r>
            <a:endParaRPr lang="en-GB" dirty="0"/>
          </a:p>
          <a:p>
            <a:endParaRPr lang="en-US" dirty="0"/>
          </a:p>
        </p:txBody>
      </p:sp>
    </p:spTree>
    <p:extLst>
      <p:ext uri="{BB962C8B-B14F-4D97-AF65-F5344CB8AC3E}">
        <p14:creationId xmlns:p14="http://schemas.microsoft.com/office/powerpoint/2010/main" val="403142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2811"/>
            <a:ext cx="10820400" cy="3711389"/>
          </a:xfrm>
        </p:spPr>
        <p:txBody>
          <a:bodyPr>
            <a:noAutofit/>
          </a:bodyPr>
          <a:lstStyle/>
          <a:p>
            <a:pPr>
              <a:lnSpc>
                <a:spcPct val="100000"/>
              </a:lnSpc>
            </a:pPr>
            <a:r>
              <a:rPr lang="en-GB" sz="1800" dirty="0"/>
              <a:t>37.6% of educators and 55.7% of formal learners say that using OER improves student satisfaction</a:t>
            </a:r>
          </a:p>
          <a:p>
            <a:pPr>
              <a:lnSpc>
                <a:spcPct val="100000"/>
              </a:lnSpc>
            </a:pPr>
            <a:r>
              <a:rPr lang="en-GB" sz="1800" dirty="0"/>
              <a:t>27.5% of educators and 31.9% of formal learners agree that OER use results in better test scores</a:t>
            </a:r>
          </a:p>
          <a:p>
            <a:pPr>
              <a:lnSpc>
                <a:spcPct val="100000"/>
              </a:lnSpc>
            </a:pPr>
            <a:r>
              <a:rPr lang="en-GB" sz="1800" dirty="0"/>
              <a:t>79.4% of OER users adapt resources to fit their needs</a:t>
            </a:r>
          </a:p>
          <a:p>
            <a:pPr>
              <a:lnSpc>
                <a:spcPct val="100000"/>
              </a:lnSpc>
            </a:pPr>
            <a:r>
              <a:rPr lang="en-GB" sz="1800" dirty="0"/>
              <a:t>79.5% of educators use OER to get new ideas and inspiration</a:t>
            </a:r>
          </a:p>
          <a:p>
            <a:pPr>
              <a:lnSpc>
                <a:spcPct val="100000"/>
              </a:lnSpc>
            </a:pPr>
            <a:r>
              <a:rPr lang="en-GB" sz="1800" dirty="0"/>
              <a:t>8.4% of learners say that the opportunity to study at no cost influenced their decision to use OER</a:t>
            </a:r>
          </a:p>
          <a:p>
            <a:pPr>
              <a:lnSpc>
                <a:spcPct val="100000"/>
              </a:lnSpc>
            </a:pPr>
            <a:r>
              <a:rPr lang="en-GB" sz="1800" dirty="0"/>
              <a:t>74.9% of informal (non-registered) learners use </a:t>
            </a:r>
            <a:r>
              <a:rPr lang="en-GB" sz="1800" dirty="0" smtClean="0"/>
              <a:t>OER</a:t>
            </a:r>
            <a:endParaRPr lang="en-GB" sz="1800" dirty="0"/>
          </a:p>
        </p:txBody>
      </p:sp>
      <p:sp>
        <p:nvSpPr>
          <p:cNvPr id="5" name="Title 4"/>
          <p:cNvSpPr>
            <a:spLocks noGrp="1"/>
          </p:cNvSpPr>
          <p:nvPr>
            <p:ph type="title"/>
          </p:nvPr>
        </p:nvSpPr>
        <p:spPr/>
        <p:txBody>
          <a:bodyPr/>
          <a:lstStyle/>
          <a:p>
            <a:r>
              <a:rPr lang="en-US" dirty="0" smtClean="0"/>
              <a:t>Some key findings </a:t>
            </a:r>
            <a:endParaRPr lang="en-US" dirty="0"/>
          </a:p>
        </p:txBody>
      </p:sp>
    </p:spTree>
    <p:extLst>
      <p:ext uri="{BB962C8B-B14F-4D97-AF65-F5344CB8AC3E}">
        <p14:creationId xmlns:p14="http://schemas.microsoft.com/office/powerpoint/2010/main" val="3186182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2811"/>
            <a:ext cx="10820400" cy="3711389"/>
          </a:xfrm>
        </p:spPr>
        <p:txBody>
          <a:bodyPr>
            <a:noAutofit/>
          </a:bodyPr>
          <a:lstStyle/>
          <a:p>
            <a:pPr>
              <a:lnSpc>
                <a:spcPct val="100000"/>
              </a:lnSpc>
            </a:pPr>
            <a:r>
              <a:rPr lang="en-GB" sz="1800" dirty="0"/>
              <a:t>37.6% of educators and 55.7% of formal learners say that using OER improves student satisfaction</a:t>
            </a:r>
          </a:p>
          <a:p>
            <a:pPr>
              <a:lnSpc>
                <a:spcPct val="100000"/>
              </a:lnSpc>
            </a:pPr>
            <a:r>
              <a:rPr lang="en-GB" sz="1800" dirty="0"/>
              <a:t>27.5% of educators and 31.9% of formal learners agree that OER use results in better test scores</a:t>
            </a:r>
          </a:p>
          <a:p>
            <a:pPr>
              <a:lnSpc>
                <a:spcPct val="100000"/>
              </a:lnSpc>
            </a:pPr>
            <a:r>
              <a:rPr lang="en-GB" sz="1800" dirty="0"/>
              <a:t>79.4% of OER users adapt resources to fit their needs</a:t>
            </a:r>
          </a:p>
          <a:p>
            <a:pPr>
              <a:lnSpc>
                <a:spcPct val="100000"/>
              </a:lnSpc>
            </a:pPr>
            <a:r>
              <a:rPr lang="en-GB" sz="1800" dirty="0"/>
              <a:t>79.5% of educators use OER to get new ideas and inspiration</a:t>
            </a:r>
          </a:p>
          <a:p>
            <a:pPr>
              <a:lnSpc>
                <a:spcPct val="100000"/>
              </a:lnSpc>
            </a:pPr>
            <a:r>
              <a:rPr lang="en-GB" sz="1800" dirty="0"/>
              <a:t>8.4% of learners say that the opportunity to study at no cost influenced their decision to use OER</a:t>
            </a:r>
          </a:p>
          <a:p>
            <a:pPr>
              <a:lnSpc>
                <a:spcPct val="100000"/>
              </a:lnSpc>
            </a:pPr>
            <a:r>
              <a:rPr lang="en-GB" sz="1800" dirty="0"/>
              <a:t>74.9% of informal (non-registered) learners use </a:t>
            </a:r>
            <a:r>
              <a:rPr lang="en-GB" sz="1800" dirty="0" smtClean="0"/>
              <a:t>OER</a:t>
            </a:r>
            <a:endParaRPr lang="en-GB" sz="1800" dirty="0"/>
          </a:p>
        </p:txBody>
      </p:sp>
      <p:sp>
        <p:nvSpPr>
          <p:cNvPr id="5" name="Title 4"/>
          <p:cNvSpPr>
            <a:spLocks noGrp="1"/>
          </p:cNvSpPr>
          <p:nvPr>
            <p:ph type="title"/>
          </p:nvPr>
        </p:nvSpPr>
        <p:spPr/>
        <p:txBody>
          <a:bodyPr/>
          <a:lstStyle/>
          <a:p>
            <a:r>
              <a:rPr lang="en-US" dirty="0" smtClean="0"/>
              <a:t>Some key findings </a:t>
            </a:r>
            <a:endParaRPr lang="en-US" dirty="0"/>
          </a:p>
        </p:txBody>
      </p:sp>
    </p:spTree>
    <p:extLst>
      <p:ext uri="{BB962C8B-B14F-4D97-AF65-F5344CB8AC3E}">
        <p14:creationId xmlns:p14="http://schemas.microsoft.com/office/powerpoint/2010/main" val="10372789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2811"/>
            <a:ext cx="10820400" cy="3711389"/>
          </a:xfrm>
        </p:spPr>
        <p:txBody>
          <a:bodyPr>
            <a:noAutofit/>
          </a:bodyPr>
          <a:lstStyle/>
          <a:p>
            <a:pPr>
              <a:lnSpc>
                <a:spcPct val="100000"/>
              </a:lnSpc>
            </a:pPr>
            <a:r>
              <a:rPr lang="en-GB" sz="1800" dirty="0"/>
              <a:t>Only 5% of educators say they don’t share information about OER</a:t>
            </a:r>
          </a:p>
          <a:p>
            <a:pPr>
              <a:lnSpc>
                <a:spcPct val="100000"/>
              </a:lnSpc>
            </a:pPr>
            <a:r>
              <a:rPr lang="en-GB" sz="1800" dirty="0" smtClean="0"/>
              <a:t>Yet only </a:t>
            </a:r>
            <a:r>
              <a:rPr lang="en-GB" sz="1800" dirty="0"/>
              <a:t>12.4% of educators create resources and publish them on a Creative Commons license</a:t>
            </a:r>
          </a:p>
          <a:p>
            <a:pPr>
              <a:lnSpc>
                <a:spcPct val="100000"/>
              </a:lnSpc>
            </a:pPr>
            <a:r>
              <a:rPr lang="en-GB" sz="1800" dirty="0"/>
              <a:t>40.9% of all formal learners in our sample consider that OER have a positive impact in helping them complete their course of study</a:t>
            </a:r>
          </a:p>
          <a:p>
            <a:pPr>
              <a:lnSpc>
                <a:spcPct val="100000"/>
              </a:lnSpc>
            </a:pPr>
            <a:r>
              <a:rPr lang="en-GB" sz="1800" dirty="0"/>
              <a:t>79.6% of formal students think they save money by using OER</a:t>
            </a:r>
          </a:p>
          <a:p>
            <a:pPr>
              <a:lnSpc>
                <a:spcPct val="100000"/>
              </a:lnSpc>
            </a:pPr>
            <a:r>
              <a:rPr lang="en-GB" sz="1800" dirty="0"/>
              <a:t>31.5% of informal learners say that their interest in using OER is a chance to try university-level content before signing up for a paid-for course</a:t>
            </a:r>
          </a:p>
          <a:p>
            <a:pPr>
              <a:lnSpc>
                <a:spcPct val="100000"/>
              </a:lnSpc>
            </a:pPr>
            <a:r>
              <a:rPr lang="en-GB" sz="1800" dirty="0"/>
              <a:t>31.3% say their use of OER influenced their decision to register for their current course</a:t>
            </a:r>
          </a:p>
          <a:p>
            <a:pPr>
              <a:lnSpc>
                <a:spcPct val="100000"/>
              </a:lnSpc>
            </a:pPr>
            <a:r>
              <a:rPr lang="en-GB" sz="1800" dirty="0"/>
              <a:t>83.2% of informal learners say they are more likely to take another free course or study a free open educational resource, and 24.2% say that they would go on to take a paid for course as a result of using OER</a:t>
            </a:r>
            <a:endParaRPr lang="en-GB" sz="1800" dirty="0"/>
          </a:p>
        </p:txBody>
      </p:sp>
      <p:sp>
        <p:nvSpPr>
          <p:cNvPr id="5" name="Title 4"/>
          <p:cNvSpPr>
            <a:spLocks noGrp="1"/>
          </p:cNvSpPr>
          <p:nvPr>
            <p:ph type="title"/>
          </p:nvPr>
        </p:nvSpPr>
        <p:spPr/>
        <p:txBody>
          <a:bodyPr/>
          <a:lstStyle/>
          <a:p>
            <a:r>
              <a:rPr lang="en-US" dirty="0" smtClean="0"/>
              <a:t>Some key findings </a:t>
            </a:r>
            <a:endParaRPr lang="en-US" dirty="0"/>
          </a:p>
        </p:txBody>
      </p:sp>
    </p:spTree>
    <p:extLst>
      <p:ext uri="{BB962C8B-B14F-4D97-AF65-F5344CB8AC3E}">
        <p14:creationId xmlns:p14="http://schemas.microsoft.com/office/powerpoint/2010/main" val="24127126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2811"/>
            <a:ext cx="10820400" cy="3711389"/>
          </a:xfrm>
        </p:spPr>
        <p:txBody>
          <a:bodyPr>
            <a:noAutofit/>
          </a:bodyPr>
          <a:lstStyle/>
          <a:p>
            <a:pPr marL="0" indent="0">
              <a:lnSpc>
                <a:spcPct val="100000"/>
              </a:lnSpc>
              <a:buNone/>
            </a:pPr>
            <a:r>
              <a:rPr lang="en-GB" sz="1800" dirty="0" smtClean="0"/>
              <a:t>Some (general) conclusions:</a:t>
            </a:r>
            <a:endParaRPr lang="en-GB" sz="1800" dirty="0"/>
          </a:p>
          <a:p>
            <a:pPr>
              <a:lnSpc>
                <a:spcPct val="100000"/>
              </a:lnSpc>
            </a:pPr>
            <a:r>
              <a:rPr lang="en-GB" sz="1800" dirty="0"/>
              <a:t>Implementation of OER can improve student performance, but often indirectly through increased confidence, satisfaction and enthusiasm for the subject</a:t>
            </a:r>
          </a:p>
          <a:p>
            <a:pPr>
              <a:lnSpc>
                <a:spcPct val="100000"/>
              </a:lnSpc>
            </a:pPr>
            <a:r>
              <a:rPr lang="en-GB" sz="1800" dirty="0"/>
              <a:t>Re-use of OER happens at a large scale, facilitated by open licensing</a:t>
            </a:r>
          </a:p>
          <a:p>
            <a:pPr>
              <a:lnSpc>
                <a:spcPct val="100000"/>
              </a:lnSpc>
            </a:pPr>
            <a:r>
              <a:rPr lang="en-GB" sz="1800" dirty="0"/>
              <a:t>Using OER encourages reflective practice by educators</a:t>
            </a:r>
          </a:p>
          <a:p>
            <a:pPr>
              <a:lnSpc>
                <a:spcPct val="100000"/>
              </a:lnSpc>
            </a:pPr>
            <a:r>
              <a:rPr lang="en-GB" sz="1800" dirty="0"/>
              <a:t>Many students used OER informally before registering for formal studies, and continue to use OER to supplement their work</a:t>
            </a:r>
          </a:p>
          <a:p>
            <a:pPr>
              <a:lnSpc>
                <a:spcPct val="100000"/>
              </a:lnSpc>
            </a:pPr>
            <a:r>
              <a:rPr lang="en-GB" sz="1800" dirty="0"/>
              <a:t>Awareness of OER and Creative Commons is growing, but OER repositories remain relatively unused and unknown compared with other sources of OER like YouTube, Kahn Academy or TED lectures</a:t>
            </a:r>
          </a:p>
          <a:p>
            <a:pPr>
              <a:lnSpc>
                <a:spcPct val="100000"/>
              </a:lnSpc>
            </a:pPr>
            <a:endParaRPr lang="en-GB" sz="1800" dirty="0"/>
          </a:p>
        </p:txBody>
      </p:sp>
      <p:sp>
        <p:nvSpPr>
          <p:cNvPr id="5" name="Title 4"/>
          <p:cNvSpPr>
            <a:spLocks noGrp="1"/>
          </p:cNvSpPr>
          <p:nvPr>
            <p:ph type="title"/>
          </p:nvPr>
        </p:nvSpPr>
        <p:spPr/>
        <p:txBody>
          <a:bodyPr/>
          <a:lstStyle/>
          <a:p>
            <a:r>
              <a:rPr lang="en-US" dirty="0" smtClean="0"/>
              <a:t>Some key findings </a:t>
            </a:r>
            <a:endParaRPr lang="en-US" dirty="0"/>
          </a:p>
        </p:txBody>
      </p:sp>
    </p:spTree>
    <p:extLst>
      <p:ext uri="{BB962C8B-B14F-4D97-AF65-F5344CB8AC3E}">
        <p14:creationId xmlns:p14="http://schemas.microsoft.com/office/powerpoint/2010/main" val="19336585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Opensans"/>
                <a:cs typeface="Opensans"/>
              </a:rPr>
              <a:t>Who we are </a:t>
            </a:r>
            <a:endParaRPr lang="en-US" sz="4000" b="1" dirty="0">
              <a:latin typeface="Opensans"/>
              <a:cs typeface="Opensans"/>
            </a:endParaRPr>
          </a:p>
        </p:txBody>
      </p:sp>
      <p:pic>
        <p:nvPicPr>
          <p:cNvPr id="5" name="Picture 4" descr="Screen Shot 2016-10-19 at 11.3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5" y="26460"/>
            <a:ext cx="2788355" cy="3783724"/>
          </a:xfrm>
          <a:prstGeom prst="rect">
            <a:avLst/>
          </a:prstGeom>
        </p:spPr>
      </p:pic>
      <p:pic>
        <p:nvPicPr>
          <p:cNvPr id="6" name="Picture 5" descr="Screen Shot 2016-10-19 at 11.3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36" y="3016395"/>
            <a:ext cx="2821816" cy="4606896"/>
          </a:xfrm>
          <a:prstGeom prst="rect">
            <a:avLst/>
          </a:prstGeom>
        </p:spPr>
      </p:pic>
      <p:pic>
        <p:nvPicPr>
          <p:cNvPr id="8" name="Picture 7" descr="Screen Shot 2016-10-19 at 11.39.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811" y="3016395"/>
            <a:ext cx="2969825" cy="4582474"/>
          </a:xfrm>
          <a:prstGeom prst="rect">
            <a:avLst/>
          </a:prstGeom>
        </p:spPr>
      </p:pic>
      <p:pic>
        <p:nvPicPr>
          <p:cNvPr id="7" name="Picture 6" descr="Screen Shot 2016-10-19 at 11.39.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452" y="3016395"/>
            <a:ext cx="2969676" cy="4582474"/>
          </a:xfrm>
          <a:prstGeom prst="rect">
            <a:avLst/>
          </a:prstGeom>
        </p:spPr>
      </p:pic>
      <p:pic>
        <p:nvPicPr>
          <p:cNvPr id="4" name="Picture 3"/>
          <p:cNvPicPr>
            <a:picLocks noChangeAspect="1"/>
          </p:cNvPicPr>
          <p:nvPr/>
        </p:nvPicPr>
        <p:blipFill>
          <a:blip r:embed="rId6"/>
          <a:stretch>
            <a:fillRect/>
          </a:stretch>
        </p:blipFill>
        <p:spPr>
          <a:xfrm>
            <a:off x="2674941" y="529193"/>
            <a:ext cx="6604000" cy="1943100"/>
          </a:xfrm>
          <a:prstGeom prst="rect">
            <a:avLst/>
          </a:prstGeom>
        </p:spPr>
      </p:pic>
      <p:pic>
        <p:nvPicPr>
          <p:cNvPr id="3" name="Picture 2" descr="Screen Shot 2016-10-20 at 16.55.5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3659" y="1"/>
            <a:ext cx="2729594" cy="3347140"/>
          </a:xfrm>
          <a:prstGeom prst="rect">
            <a:avLst/>
          </a:prstGeom>
        </p:spPr>
      </p:pic>
      <p:sp>
        <p:nvSpPr>
          <p:cNvPr id="10" name="Rectangle 9"/>
          <p:cNvSpPr/>
          <p:nvPr/>
        </p:nvSpPr>
        <p:spPr>
          <a:xfrm rot="16200000">
            <a:off x="9491261" y="4157261"/>
            <a:ext cx="5032147" cy="369332"/>
          </a:xfrm>
          <a:prstGeom prst="rect">
            <a:avLst/>
          </a:prstGeom>
        </p:spPr>
        <p:txBody>
          <a:bodyPr wrap="none">
            <a:spAutoFit/>
          </a:bodyPr>
          <a:lstStyle/>
          <a:p>
            <a:r>
              <a:rPr lang="en-US" dirty="0">
                <a:latin typeface="Open Sans"/>
                <a:cs typeface="Open Sans"/>
              </a:rPr>
              <a:t>http://</a:t>
            </a:r>
            <a:r>
              <a:rPr lang="en-US" dirty="0" err="1">
                <a:latin typeface="Open Sans"/>
                <a:cs typeface="Open Sans"/>
              </a:rPr>
              <a:t>oerhub.net</a:t>
            </a:r>
            <a:r>
              <a:rPr lang="en-US" dirty="0">
                <a:latin typeface="Open Sans"/>
                <a:cs typeface="Open Sans"/>
              </a:rPr>
              <a:t>/working-with-us/the-team/</a:t>
            </a:r>
          </a:p>
        </p:txBody>
      </p:sp>
    </p:spTree>
    <p:extLst>
      <p:ext uri="{BB962C8B-B14F-4D97-AF65-F5344CB8AC3E}">
        <p14:creationId xmlns:p14="http://schemas.microsoft.com/office/powerpoint/2010/main" val="1930586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09700" y="0"/>
            <a:ext cx="9363808" cy="6858000"/>
          </a:xfrm>
          <a:prstGeom prst="rect">
            <a:avLst/>
          </a:prstGeom>
        </p:spPr>
      </p:pic>
      <p:sp>
        <p:nvSpPr>
          <p:cNvPr id="7" name="Rectangle 6"/>
          <p:cNvSpPr/>
          <p:nvPr/>
        </p:nvSpPr>
        <p:spPr>
          <a:xfrm rot="16200000">
            <a:off x="8543835" y="2447836"/>
            <a:ext cx="6096000" cy="1200329"/>
          </a:xfrm>
          <a:prstGeom prst="rect">
            <a:avLst/>
          </a:prstGeom>
        </p:spPr>
        <p:txBody>
          <a:bodyPr>
            <a:spAutoFit/>
          </a:bodyPr>
          <a:lstStyle/>
          <a:p>
            <a:endParaRPr lang="en-US" dirty="0"/>
          </a:p>
          <a:p>
            <a:r>
              <a:rPr lang="en-US" dirty="0"/>
              <a:t>Maximus Gorky </a:t>
            </a:r>
            <a:r>
              <a:rPr lang="en-US" dirty="0" err="1"/>
              <a:t>Sembiring</a:t>
            </a:r>
            <a:r>
              <a:rPr lang="en-US" dirty="0"/>
              <a:t>, (2016) "OER impact study perceived by faculty within ODL framework", Asian Association of Open Universities Journal, Vol. 11 </a:t>
            </a:r>
            <a:r>
              <a:rPr lang="en-US" dirty="0" err="1"/>
              <a:t>Iss</a:t>
            </a:r>
            <a:r>
              <a:rPr lang="en-US" dirty="0"/>
              <a:t>: 1, pp.78 - 89</a:t>
            </a:r>
          </a:p>
        </p:txBody>
      </p:sp>
    </p:spTree>
    <p:extLst>
      <p:ext uri="{BB962C8B-B14F-4D97-AF65-F5344CB8AC3E}">
        <p14:creationId xmlns:p14="http://schemas.microsoft.com/office/powerpoint/2010/main" val="59475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2811"/>
            <a:ext cx="10820400" cy="3711389"/>
          </a:xfrm>
        </p:spPr>
        <p:txBody>
          <a:bodyPr>
            <a:noAutofit/>
          </a:bodyPr>
          <a:lstStyle/>
          <a:p>
            <a:pPr marL="0" indent="0">
              <a:lnSpc>
                <a:spcPct val="120000"/>
              </a:lnSpc>
              <a:buNone/>
            </a:pPr>
            <a:r>
              <a:rPr lang="en-US" sz="1800" dirty="0" smtClean="0"/>
              <a:t>OER Hub </a:t>
            </a:r>
            <a:r>
              <a:rPr lang="en-GB" sz="1800" dirty="0"/>
              <a:t>a solid reputation among a community of OER researchers and practitioners as leader, expert, and role </a:t>
            </a:r>
            <a:r>
              <a:rPr lang="en-GB" sz="1800" dirty="0" smtClean="0"/>
              <a:t>model</a:t>
            </a:r>
            <a:r>
              <a:rPr lang="en-US" sz="1800" dirty="0" smtClean="0"/>
              <a:t>:</a:t>
            </a:r>
          </a:p>
          <a:p>
            <a:pPr lvl="0">
              <a:lnSpc>
                <a:spcPct val="120000"/>
              </a:lnSpc>
            </a:pPr>
            <a:r>
              <a:rPr lang="en-US" sz="1800" dirty="0"/>
              <a:t> </a:t>
            </a:r>
            <a:r>
              <a:rPr lang="en-US" sz="1800" dirty="0" smtClean="0"/>
              <a:t>Building strong knowledge networks, linking theory and practice</a:t>
            </a:r>
          </a:p>
          <a:p>
            <a:pPr lvl="0">
              <a:lnSpc>
                <a:spcPct val="120000"/>
              </a:lnSpc>
            </a:pPr>
            <a:r>
              <a:rPr lang="en-US" sz="1800" dirty="0" smtClean="0"/>
              <a:t> Effect research dissemination and networking through social media</a:t>
            </a:r>
          </a:p>
          <a:p>
            <a:pPr lvl="0">
              <a:lnSpc>
                <a:spcPct val="120000"/>
              </a:lnSpc>
            </a:pPr>
            <a:r>
              <a:rPr lang="en-US" sz="1800" dirty="0" smtClean="0"/>
              <a:t> Innovation through openness is central to our approach</a:t>
            </a:r>
          </a:p>
          <a:p>
            <a:pPr lvl="0">
              <a:lnSpc>
                <a:spcPct val="120000"/>
              </a:lnSpc>
            </a:pPr>
            <a:r>
              <a:rPr lang="en-US" sz="1800" dirty="0" smtClean="0"/>
              <a:t> Get in touch if you want to know more, or would like to work together</a:t>
            </a:r>
          </a:p>
          <a:p>
            <a:pPr marL="0" indent="0">
              <a:lnSpc>
                <a:spcPct val="120000"/>
              </a:lnSpc>
              <a:buNone/>
            </a:pPr>
            <a:endParaRPr lang="en-US" sz="1800" dirty="0" smtClean="0"/>
          </a:p>
          <a:p>
            <a:pPr marL="0" indent="0">
              <a:lnSpc>
                <a:spcPct val="120000"/>
              </a:lnSpc>
              <a:buNone/>
            </a:pPr>
            <a:r>
              <a:rPr lang="en-US" sz="1800" dirty="0"/>
              <a:t>The work of OER Hub has won several </a:t>
            </a:r>
            <a:r>
              <a:rPr lang="en-US" sz="1800" dirty="0" smtClean="0"/>
              <a:t>awards, including: </a:t>
            </a:r>
            <a:endParaRPr lang="en-US" sz="1800" dirty="0"/>
          </a:p>
          <a:p>
            <a:pPr>
              <a:lnSpc>
                <a:spcPct val="120000"/>
              </a:lnSpc>
            </a:pPr>
            <a:r>
              <a:rPr lang="en-US" sz="1800" dirty="0"/>
              <a:t> ACE Open Research Award (2014)</a:t>
            </a:r>
          </a:p>
          <a:p>
            <a:pPr lvl="0">
              <a:lnSpc>
                <a:spcPct val="120000"/>
              </a:lnSpc>
            </a:pPr>
            <a:r>
              <a:rPr lang="en-US" sz="1800" dirty="0"/>
              <a:t> RCUK/The Open University Engaging Research Award (2015)</a:t>
            </a:r>
            <a:endParaRPr lang="en-GB" sz="1800" dirty="0"/>
          </a:p>
          <a:p>
            <a:pPr lvl="0">
              <a:lnSpc>
                <a:spcPct val="120000"/>
              </a:lnSpc>
            </a:pPr>
            <a:r>
              <a:rPr lang="en-US" sz="1800" dirty="0"/>
              <a:t> ACE </a:t>
            </a:r>
            <a:r>
              <a:rPr lang="en-GB" sz="1800" dirty="0"/>
              <a:t>Award for Open Education Excellence (2016)</a:t>
            </a:r>
            <a:endParaRPr lang="en-US" sz="1800" dirty="0"/>
          </a:p>
        </p:txBody>
      </p:sp>
      <p:pic>
        <p:nvPicPr>
          <p:cNvPr id="4" name="Picture 3"/>
          <p:cNvPicPr>
            <a:picLocks noChangeAspect="1"/>
          </p:cNvPicPr>
          <p:nvPr/>
        </p:nvPicPr>
        <p:blipFill>
          <a:blip r:embed="rId3"/>
          <a:stretch>
            <a:fillRect/>
          </a:stretch>
        </p:blipFill>
        <p:spPr>
          <a:xfrm>
            <a:off x="8462371" y="3082543"/>
            <a:ext cx="378540" cy="307965"/>
          </a:xfrm>
          <a:prstGeom prst="rect">
            <a:avLst/>
          </a:prstGeom>
        </p:spPr>
      </p:pic>
      <p:sp>
        <p:nvSpPr>
          <p:cNvPr id="5" name="Title 4"/>
          <p:cNvSpPr>
            <a:spLocks noGrp="1"/>
          </p:cNvSpPr>
          <p:nvPr>
            <p:ph type="title"/>
          </p:nvPr>
        </p:nvSpPr>
        <p:spPr/>
        <p:txBody>
          <a:bodyPr/>
          <a:lstStyle/>
          <a:p>
            <a:r>
              <a:rPr lang="en-US" dirty="0" smtClean="0"/>
              <a:t>Thanks for listening!</a:t>
            </a:r>
            <a:endParaRPr lang="en-US" dirty="0"/>
          </a:p>
        </p:txBody>
      </p:sp>
    </p:spTree>
    <p:extLst>
      <p:ext uri="{BB962C8B-B14F-4D97-AF65-F5344CB8AC3E}">
        <p14:creationId xmlns:p14="http://schemas.microsoft.com/office/powerpoint/2010/main" val="2612049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a:xfrm>
            <a:off x="838200" y="1751402"/>
            <a:ext cx="10820400" cy="5106598"/>
          </a:xfrm>
        </p:spPr>
        <p:txBody>
          <a:bodyPr>
            <a:normAutofit fontScale="85000" lnSpcReduction="20000"/>
          </a:bodyPr>
          <a:lstStyle/>
          <a:p>
            <a:pPr marL="0" indent="0">
              <a:buNone/>
            </a:pPr>
            <a:r>
              <a:rPr lang="en-US" dirty="0" smtClean="0"/>
              <a:t>Other research groups:</a:t>
            </a:r>
          </a:p>
          <a:p>
            <a:r>
              <a:rPr lang="en-US" dirty="0" smtClean="0"/>
              <a:t>Open Education </a:t>
            </a:r>
            <a:r>
              <a:rPr lang="en-US" dirty="0"/>
              <a:t>Group </a:t>
            </a:r>
            <a:r>
              <a:rPr lang="en-US" dirty="0">
                <a:hlinkClick r:id="rId2"/>
              </a:rPr>
              <a:t>http://openedgroup.org</a:t>
            </a:r>
            <a:r>
              <a:rPr lang="en-US" dirty="0" smtClean="0">
                <a:hlinkClick r:id="rId2"/>
              </a:rPr>
              <a:t>/</a:t>
            </a:r>
            <a:r>
              <a:rPr lang="en-US" dirty="0" smtClean="0"/>
              <a:t> </a:t>
            </a:r>
          </a:p>
          <a:p>
            <a:r>
              <a:rPr lang="en-US" dirty="0"/>
              <a:t>ROER4D Project </a:t>
            </a:r>
            <a:r>
              <a:rPr lang="en-US" dirty="0">
                <a:hlinkClick r:id="rId3"/>
              </a:rPr>
              <a:t>http://roer4d.org</a:t>
            </a:r>
            <a:r>
              <a:rPr lang="en-US" dirty="0" smtClean="0">
                <a:hlinkClick r:id="rId3"/>
              </a:rPr>
              <a:t>/</a:t>
            </a:r>
            <a:r>
              <a:rPr lang="en-US" dirty="0" smtClean="0"/>
              <a:t> </a:t>
            </a:r>
            <a:endParaRPr lang="en-US" dirty="0" smtClean="0"/>
          </a:p>
          <a:p>
            <a:endParaRPr lang="en-US" dirty="0" smtClean="0"/>
          </a:p>
          <a:p>
            <a:pPr marL="0" indent="0">
              <a:buNone/>
            </a:pPr>
            <a:r>
              <a:rPr lang="en-US" dirty="0" smtClean="0"/>
              <a:t>OER Hub links</a:t>
            </a:r>
          </a:p>
          <a:p>
            <a:r>
              <a:rPr lang="en-US" dirty="0" smtClean="0"/>
              <a:t>OER </a:t>
            </a:r>
            <a:r>
              <a:rPr lang="en-US" dirty="0"/>
              <a:t>Hub homepage </a:t>
            </a:r>
            <a:r>
              <a:rPr lang="en-US" dirty="0">
                <a:hlinkClick r:id="rId4"/>
              </a:rPr>
              <a:t>http://oerhub.net</a:t>
            </a:r>
            <a:r>
              <a:rPr lang="en-US" dirty="0" smtClean="0">
                <a:hlinkClick r:id="rId4"/>
              </a:rPr>
              <a:t>/</a:t>
            </a:r>
            <a:r>
              <a:rPr lang="en-US" dirty="0" smtClean="0"/>
              <a:t> </a:t>
            </a:r>
          </a:p>
          <a:p>
            <a:r>
              <a:rPr lang="en-US" dirty="0" smtClean="0"/>
              <a:t>OER </a:t>
            </a:r>
            <a:r>
              <a:rPr lang="en-US" dirty="0"/>
              <a:t>Hub Twitter </a:t>
            </a:r>
            <a:r>
              <a:rPr lang="en-US" dirty="0">
                <a:hlinkClick r:id="rId5"/>
              </a:rPr>
              <a:t>https://twitter.com/</a:t>
            </a:r>
            <a:r>
              <a:rPr lang="en-US" dirty="0" smtClean="0">
                <a:hlinkClick r:id="rId5"/>
              </a:rPr>
              <a:t>oer_hub</a:t>
            </a:r>
            <a:r>
              <a:rPr lang="en-US" dirty="0" smtClean="0"/>
              <a:t> </a:t>
            </a:r>
          </a:p>
          <a:p>
            <a:r>
              <a:rPr lang="en-US" dirty="0" smtClean="0"/>
              <a:t>OER Hub </a:t>
            </a:r>
            <a:r>
              <a:rPr lang="en-US" dirty="0"/>
              <a:t>publication list </a:t>
            </a:r>
            <a:r>
              <a:rPr lang="en-US" dirty="0">
                <a:hlinkClick r:id="rId6"/>
              </a:rPr>
              <a:t>http://oerhub.net/research-outputs/publications</a:t>
            </a:r>
            <a:r>
              <a:rPr lang="en-US" dirty="0" smtClean="0">
                <a:hlinkClick r:id="rId6"/>
              </a:rPr>
              <a:t>/</a:t>
            </a:r>
            <a:r>
              <a:rPr lang="en-US" dirty="0" smtClean="0"/>
              <a:t> </a:t>
            </a:r>
          </a:p>
          <a:p>
            <a:r>
              <a:rPr lang="en-US" dirty="0" smtClean="0"/>
              <a:t>OER Hub </a:t>
            </a:r>
            <a:r>
              <a:rPr lang="en-US" dirty="0" err="1" smtClean="0"/>
              <a:t>SlideShare</a:t>
            </a:r>
            <a:r>
              <a:rPr lang="en-US" dirty="0"/>
              <a:t> </a:t>
            </a:r>
            <a:r>
              <a:rPr lang="en-US" dirty="0">
                <a:hlinkClick r:id="rId7"/>
              </a:rPr>
              <a:t>http://www.slideshare.net/</a:t>
            </a:r>
            <a:r>
              <a:rPr lang="en-US" dirty="0" smtClean="0">
                <a:hlinkClick r:id="rId7"/>
              </a:rPr>
              <a:t>OER_Hub</a:t>
            </a:r>
            <a:r>
              <a:rPr lang="en-US" dirty="0" smtClean="0"/>
              <a:t> </a:t>
            </a:r>
          </a:p>
          <a:p>
            <a:pPr marL="0" indent="0">
              <a:buNone/>
            </a:pPr>
            <a:endParaRPr lang="en-US" dirty="0"/>
          </a:p>
          <a:p>
            <a:pPr marL="0" indent="0">
              <a:buNone/>
            </a:pPr>
            <a:r>
              <a:rPr lang="en-US" dirty="0" smtClean="0"/>
              <a:t>Current </a:t>
            </a:r>
            <a:r>
              <a:rPr lang="en-US" dirty="0" smtClean="0"/>
              <a:t>Projects:</a:t>
            </a:r>
            <a:endParaRPr lang="en-US" dirty="0"/>
          </a:p>
          <a:p>
            <a:r>
              <a:rPr lang="en-US" dirty="0" err="1" smtClean="0"/>
              <a:t>BizMOOC</a:t>
            </a:r>
            <a:r>
              <a:rPr lang="en-US" dirty="0" smtClean="0"/>
              <a:t> </a:t>
            </a:r>
            <a:r>
              <a:rPr lang="en-US" dirty="0">
                <a:hlinkClick r:id="rId8"/>
              </a:rPr>
              <a:t>http://bizmooc.eu</a:t>
            </a:r>
            <a:r>
              <a:rPr lang="en-US" dirty="0" smtClean="0">
                <a:hlinkClick r:id="rId8"/>
              </a:rPr>
              <a:t>/</a:t>
            </a:r>
            <a:r>
              <a:rPr lang="en-US" dirty="0" smtClean="0"/>
              <a:t> </a:t>
            </a:r>
          </a:p>
          <a:p>
            <a:r>
              <a:rPr lang="en-US" dirty="0" err="1"/>
              <a:t>ExplOERer</a:t>
            </a:r>
            <a:r>
              <a:rPr lang="en-US" dirty="0"/>
              <a:t> </a:t>
            </a:r>
            <a:r>
              <a:rPr lang="en-US" dirty="0">
                <a:hlinkClick r:id="rId9"/>
              </a:rPr>
              <a:t>http://www.exploerer.gu.se/</a:t>
            </a:r>
            <a:r>
              <a:rPr lang="en-US" dirty="0"/>
              <a:t> </a:t>
            </a:r>
          </a:p>
          <a:p>
            <a:r>
              <a:rPr lang="en-US" dirty="0"/>
              <a:t>OER World Map </a:t>
            </a:r>
            <a:r>
              <a:rPr lang="en-US" dirty="0">
                <a:hlinkClick r:id="rId10"/>
              </a:rPr>
              <a:t>https://oerworldmap.org/</a:t>
            </a:r>
            <a:r>
              <a:rPr lang="en-US" dirty="0"/>
              <a:t> </a:t>
            </a:r>
          </a:p>
          <a:p>
            <a:r>
              <a:rPr lang="en-US" dirty="0" smtClean="0"/>
              <a:t>OOFAT </a:t>
            </a:r>
            <a:r>
              <a:rPr lang="en-US" dirty="0">
                <a:hlinkClick r:id="rId11"/>
              </a:rPr>
              <a:t>http://tinyurl.com/</a:t>
            </a:r>
            <a:r>
              <a:rPr lang="en-US" dirty="0" smtClean="0">
                <a:hlinkClick r:id="rId11"/>
              </a:rPr>
              <a:t>OOFATICDE</a:t>
            </a:r>
            <a:r>
              <a:rPr lang="en-US" dirty="0" smtClean="0"/>
              <a:t> </a:t>
            </a:r>
          </a:p>
          <a:p>
            <a:r>
              <a:rPr lang="en-US" dirty="0" smtClean="0"/>
              <a:t>Opening Educational </a:t>
            </a:r>
            <a:r>
              <a:rPr lang="en-US" dirty="0"/>
              <a:t>Practices Scotland (OEPS) </a:t>
            </a:r>
            <a:r>
              <a:rPr lang="en-US" dirty="0">
                <a:hlinkClick r:id="rId12"/>
              </a:rPr>
              <a:t>https://oepscotland.org</a:t>
            </a:r>
            <a:r>
              <a:rPr lang="en-US" dirty="0" smtClean="0">
                <a:hlinkClick r:id="rId12"/>
              </a:rPr>
              <a:t>/</a:t>
            </a:r>
            <a:r>
              <a:rPr lang="en-US" dirty="0" smtClean="0"/>
              <a:t> </a:t>
            </a:r>
          </a:p>
        </p:txBody>
      </p:sp>
    </p:spTree>
    <p:extLst>
      <p:ext uri="{BB962C8B-B14F-4D97-AF65-F5344CB8AC3E}">
        <p14:creationId xmlns:p14="http://schemas.microsoft.com/office/powerpoint/2010/main" val="11648219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2770097"/>
            <a:ext cx="12192000" cy="707886"/>
          </a:xfrm>
          <a:prstGeom prst="rect">
            <a:avLst/>
          </a:prstGeom>
        </p:spPr>
        <p:txBody>
          <a:bodyPr wrap="square">
            <a:spAutoFit/>
          </a:bodyPr>
          <a:lstStyle/>
          <a:p>
            <a:pPr algn="ctr"/>
            <a:r>
              <a:rPr lang="en-US" sz="4000" b="1" dirty="0" smtClean="0">
                <a:solidFill>
                  <a:schemeClr val="bg2"/>
                </a:solidFill>
                <a:latin typeface="Open Sans"/>
                <a:cs typeface="Open Sans"/>
              </a:rPr>
              <a:t>Our Trajectory</a:t>
            </a:r>
            <a:endParaRPr lang="en-US" sz="4000" b="1" dirty="0">
              <a:solidFill>
                <a:schemeClr val="bg2"/>
              </a:solidFill>
              <a:latin typeface="Open Sans"/>
              <a:cs typeface="Open Sans"/>
            </a:endParaRPr>
          </a:p>
        </p:txBody>
      </p:sp>
    </p:spTree>
    <p:extLst>
      <p:ext uri="{BB962C8B-B14F-4D97-AF65-F5344CB8AC3E}">
        <p14:creationId xmlns:p14="http://schemas.microsoft.com/office/powerpoint/2010/main" val="21427201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Screen Shot 2016-04-01 at 12.0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885" y="0"/>
            <a:ext cx="3922115" cy="1271651"/>
          </a:xfrm>
          <a:prstGeom prst="rect">
            <a:avLst/>
          </a:prstGeom>
        </p:spPr>
      </p:pic>
      <p:graphicFrame>
        <p:nvGraphicFramePr>
          <p:cNvPr id="3" name="Diagram 2"/>
          <p:cNvGraphicFramePr/>
          <p:nvPr>
            <p:extLst>
              <p:ext uri="{D42A27DB-BD31-4B8C-83A1-F6EECF244321}">
                <p14:modId xmlns:p14="http://schemas.microsoft.com/office/powerpoint/2010/main" val="1933965519"/>
              </p:ext>
            </p:extLst>
          </p:nvPr>
        </p:nvGraphicFramePr>
        <p:xfrm>
          <a:off x="-257128" y="455070"/>
          <a:ext cx="11911708" cy="683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2"/>
          <p:cNvPicPr>
            <a:picLocks noGrp="1" noChangeAspect="1"/>
          </p:cNvPicPr>
          <p:nvPr>
            <p:ph idx="1"/>
          </p:nvPr>
        </p:nvPicPr>
        <p:blipFill>
          <a:blip r:embed="rId8"/>
          <a:srcRect t="27156" b="27156"/>
          <a:stretch>
            <a:fillRect/>
          </a:stretch>
        </p:blipFill>
        <p:spPr>
          <a:xfrm>
            <a:off x="3042631" y="6198206"/>
            <a:ext cx="1566633" cy="537354"/>
          </a:xfrm>
        </p:spPr>
      </p:pic>
    </p:spTree>
    <p:extLst>
      <p:ext uri="{BB962C8B-B14F-4D97-AF65-F5344CB8AC3E}">
        <p14:creationId xmlns:p14="http://schemas.microsoft.com/office/powerpoint/2010/main" val="595465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Screen Shot 2016-04-01 at 12.0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885" y="0"/>
            <a:ext cx="3922115" cy="1271651"/>
          </a:xfrm>
          <a:prstGeom prst="rect">
            <a:avLst/>
          </a:prstGeom>
        </p:spPr>
      </p:pic>
      <p:graphicFrame>
        <p:nvGraphicFramePr>
          <p:cNvPr id="3" name="Diagram 2"/>
          <p:cNvGraphicFramePr/>
          <p:nvPr>
            <p:extLst>
              <p:ext uri="{D42A27DB-BD31-4B8C-83A1-F6EECF244321}">
                <p14:modId xmlns:p14="http://schemas.microsoft.com/office/powerpoint/2010/main" val="215842870"/>
              </p:ext>
            </p:extLst>
          </p:nvPr>
        </p:nvGraphicFramePr>
        <p:xfrm>
          <a:off x="-257128" y="455070"/>
          <a:ext cx="11911708" cy="683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2"/>
          <p:cNvPicPr>
            <a:picLocks noGrp="1" noChangeAspect="1"/>
          </p:cNvPicPr>
          <p:nvPr>
            <p:ph idx="1"/>
          </p:nvPr>
        </p:nvPicPr>
        <p:blipFill>
          <a:blip r:embed="rId8"/>
          <a:srcRect t="27156" b="27156"/>
          <a:stretch>
            <a:fillRect/>
          </a:stretch>
        </p:blipFill>
        <p:spPr>
          <a:xfrm>
            <a:off x="3042631" y="6198206"/>
            <a:ext cx="1566633" cy="537354"/>
          </a:xfrm>
        </p:spPr>
      </p:pic>
    </p:spTree>
    <p:extLst>
      <p:ext uri="{BB962C8B-B14F-4D97-AF65-F5344CB8AC3E}">
        <p14:creationId xmlns:p14="http://schemas.microsoft.com/office/powerpoint/2010/main" val="2341638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rcRect t="27156" b="27156"/>
          <a:stretch>
            <a:fillRect/>
          </a:stretch>
        </p:blipFill>
        <p:spPr>
          <a:xfrm>
            <a:off x="838200" y="1566185"/>
            <a:ext cx="10820400" cy="3711389"/>
          </a:xfrm>
        </p:spPr>
      </p:pic>
    </p:spTree>
    <p:extLst>
      <p:ext uri="{BB962C8B-B14F-4D97-AF65-F5344CB8AC3E}">
        <p14:creationId xmlns:p14="http://schemas.microsoft.com/office/powerpoint/2010/main" val="766479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2011"/>
            <a:ext cx="3614784" cy="149561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673" y="3042008"/>
            <a:ext cx="1442161" cy="1442161"/>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1004" y="2358687"/>
            <a:ext cx="2492443" cy="76746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242" y="4830691"/>
            <a:ext cx="2178148" cy="434967"/>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1734" y="5644699"/>
            <a:ext cx="5588205" cy="939195"/>
          </a:xfrm>
          <a:prstGeom prst="rect">
            <a:avLst/>
          </a:prstGeom>
        </p:spPr>
      </p:pic>
      <p:pic>
        <p:nvPicPr>
          <p:cNvPr id="8" name="Picture 7"/>
          <p:cNvPicPr>
            <a:picLocks noChangeAspect="1"/>
          </p:cNvPicPr>
          <p:nvPr/>
        </p:nvPicPr>
        <p:blipFill>
          <a:blip r:embed="rId7"/>
          <a:stretch>
            <a:fillRect/>
          </a:stretch>
        </p:blipFill>
        <p:spPr>
          <a:xfrm>
            <a:off x="0" y="5321365"/>
            <a:ext cx="2214968" cy="1536635"/>
          </a:xfrm>
          <a:prstGeom prst="rect">
            <a:avLst/>
          </a:prstGeom>
        </p:spPr>
      </p:pic>
      <p:pic>
        <p:nvPicPr>
          <p:cNvPr id="9" name="Picture 8"/>
          <p:cNvPicPr>
            <a:picLocks noChangeAspect="1"/>
          </p:cNvPicPr>
          <p:nvPr/>
        </p:nvPicPr>
        <p:blipFill>
          <a:blip r:embed="rId8"/>
          <a:stretch>
            <a:fillRect/>
          </a:stretch>
        </p:blipFill>
        <p:spPr>
          <a:xfrm>
            <a:off x="3525861" y="4484168"/>
            <a:ext cx="3915171" cy="601051"/>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84615" y="1830852"/>
            <a:ext cx="3461759" cy="1440241"/>
          </a:xfrm>
          <a:prstGeom prst="rect">
            <a:avLst/>
          </a:prstGeom>
        </p:spPr>
      </p:pic>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50636" y="2061676"/>
            <a:ext cx="1298752" cy="974064"/>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37" y="3271092"/>
            <a:ext cx="2217801" cy="1274275"/>
          </a:xfrm>
          <a:prstGeom prst="rect">
            <a:avLst/>
          </a:prstGeom>
        </p:spPr>
      </p:pic>
      <p:pic>
        <p:nvPicPr>
          <p:cNvPr id="14" name="Picture 13"/>
          <p:cNvPicPr>
            <a:picLocks noChangeAspect="1"/>
          </p:cNvPicPr>
          <p:nvPr/>
        </p:nvPicPr>
        <p:blipFill>
          <a:blip r:embed="rId12"/>
          <a:stretch>
            <a:fillRect/>
          </a:stretch>
        </p:blipFill>
        <p:spPr>
          <a:xfrm>
            <a:off x="2343481" y="5489330"/>
            <a:ext cx="2370667" cy="1206500"/>
          </a:xfrm>
          <a:prstGeom prst="rect">
            <a:avLst/>
          </a:prstGeom>
        </p:spPr>
      </p:pic>
      <p:pic>
        <p:nvPicPr>
          <p:cNvPr id="16" name="Picture 15"/>
          <p:cNvPicPr>
            <a:picLocks noChangeAspect="1"/>
          </p:cNvPicPr>
          <p:nvPr/>
        </p:nvPicPr>
        <p:blipFill>
          <a:blip r:embed="rId13"/>
          <a:stretch>
            <a:fillRect/>
          </a:stretch>
        </p:blipFill>
        <p:spPr>
          <a:xfrm>
            <a:off x="3098180" y="3271092"/>
            <a:ext cx="2385267" cy="933365"/>
          </a:xfrm>
          <a:prstGeom prst="rect">
            <a:avLst/>
          </a:prstGeom>
        </p:spPr>
      </p:pic>
      <p:pic>
        <p:nvPicPr>
          <p:cNvPr id="3" name="Picture 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33462" y="1889439"/>
            <a:ext cx="1829085" cy="1540413"/>
          </a:xfrm>
          <a:prstGeom prst="rect">
            <a:avLst/>
          </a:prstGeom>
        </p:spPr>
      </p:pic>
      <p:pic>
        <p:nvPicPr>
          <p:cNvPr id="18"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832162" y="340041"/>
            <a:ext cx="2498883" cy="151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6"/>
          <a:stretch>
            <a:fillRect/>
          </a:stretch>
        </p:blipFill>
        <p:spPr>
          <a:xfrm>
            <a:off x="3488441" y="733580"/>
            <a:ext cx="1896175" cy="1259601"/>
          </a:xfrm>
          <a:prstGeom prst="rect">
            <a:avLst/>
          </a:prstGeom>
        </p:spPr>
      </p:pic>
      <p:pic>
        <p:nvPicPr>
          <p:cNvPr id="11" name="Picture 1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846374" y="624776"/>
            <a:ext cx="2875457" cy="1044275"/>
          </a:xfrm>
          <a:prstGeom prst="rect">
            <a:avLst/>
          </a:prstGeom>
        </p:spPr>
      </p:pic>
      <p:pic>
        <p:nvPicPr>
          <p:cNvPr id="19" name="Picture 18"/>
          <p:cNvPicPr>
            <a:picLocks noChangeAspect="1"/>
          </p:cNvPicPr>
          <p:nvPr/>
        </p:nvPicPr>
        <p:blipFill>
          <a:blip r:embed="rId18"/>
          <a:stretch>
            <a:fillRect/>
          </a:stretch>
        </p:blipFill>
        <p:spPr>
          <a:xfrm>
            <a:off x="511090" y="1263742"/>
            <a:ext cx="2346641" cy="1862413"/>
          </a:xfrm>
          <a:prstGeom prst="rect">
            <a:avLst/>
          </a:prstGeom>
        </p:spPr>
      </p:pic>
      <p:pic>
        <p:nvPicPr>
          <p:cNvPr id="12" name="Picture 11" descr="Screen Shot 2013-10-25 at 07.21.40.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8519562" y="6078472"/>
            <a:ext cx="3342985" cy="587635"/>
          </a:xfrm>
          <a:prstGeom prst="rect">
            <a:avLst/>
          </a:prstGeom>
        </p:spPr>
      </p:pic>
      <p:pic>
        <p:nvPicPr>
          <p:cNvPr id="20" name="Picture 19" descr="Screen Shot 2014-10-30 at 13.11.38.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207096" y="4830691"/>
            <a:ext cx="3984904" cy="1252723"/>
          </a:xfrm>
          <a:prstGeom prst="rect">
            <a:avLst/>
          </a:prstGeom>
        </p:spPr>
      </p:pic>
      <p:sp>
        <p:nvSpPr>
          <p:cNvPr id="21" name="TextBox 20"/>
          <p:cNvSpPr txBox="1"/>
          <p:nvPr/>
        </p:nvSpPr>
        <p:spPr>
          <a:xfrm>
            <a:off x="8103347" y="3598581"/>
            <a:ext cx="3759200" cy="615553"/>
          </a:xfrm>
          <a:prstGeom prst="rect">
            <a:avLst/>
          </a:prstGeom>
          <a:noFill/>
        </p:spPr>
        <p:txBody>
          <a:bodyPr wrap="square" lIns="121917" tIns="60958" rIns="121917" bIns="60958" rtlCol="0">
            <a:spAutoFit/>
          </a:bodyPr>
          <a:lstStyle/>
          <a:p>
            <a:r>
              <a:rPr lang="en-US" sz="3200" b="1" dirty="0"/>
              <a:t>Project Co-PILOT </a:t>
            </a:r>
          </a:p>
        </p:txBody>
      </p:sp>
    </p:spTree>
    <p:extLst>
      <p:ext uri="{BB962C8B-B14F-4D97-AF65-F5344CB8AC3E}">
        <p14:creationId xmlns:p14="http://schemas.microsoft.com/office/powerpoint/2010/main" val="15698758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rgbClr val="0B7FA5"/>
      </a:dk1>
      <a:lt1>
        <a:srgbClr val="97999B"/>
      </a:lt1>
      <a:dk2>
        <a:srgbClr val="000000"/>
      </a:dk2>
      <a:lt2>
        <a:srgbClr val="FFFFFF"/>
      </a:lt2>
      <a:accent1>
        <a:srgbClr val="F87722"/>
      </a:accent1>
      <a:accent2>
        <a:srgbClr val="A8AD00"/>
      </a:accent2>
      <a:accent3>
        <a:srgbClr val="470A68"/>
      </a:accent3>
      <a:accent4>
        <a:srgbClr val="0B7FA5"/>
      </a:accent4>
      <a:accent5>
        <a:srgbClr val="97999B"/>
      </a:accent5>
      <a:accent6>
        <a:srgbClr val="0B7FA5"/>
      </a:accent6>
      <a:hlink>
        <a:srgbClr val="F87722"/>
      </a:hlink>
      <a:folHlink>
        <a:srgbClr val="97999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ERHub" id="{A62125D1-1D54-B049-B6FF-3F62C6FD8542}" vid="{020A2688-FFC4-9747-B029-71C247AFA0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OERHub</Template>
  <TotalTime>22565</TotalTime>
  <Words>2673</Words>
  <Application>Microsoft Macintosh PowerPoint</Application>
  <PresentationFormat>Custom</PresentationFormat>
  <Paragraphs>365</Paragraphs>
  <Slides>42</Slides>
  <Notes>19</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Open Education Research : Overview, Benefits and Challenges </vt:lpstr>
      <vt:lpstr>PowerPoint Presentation</vt:lpstr>
      <vt:lpstr>PowerPoint Presentation</vt:lpstr>
      <vt:lpstr>Who we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Objectives</vt:lpstr>
      <vt:lpstr>PowerPoint Presentation</vt:lpstr>
      <vt:lpstr>PowerPoint Presentation</vt:lpstr>
      <vt:lpstr> </vt:lpstr>
      <vt:lpstr>PowerPoint Presentation</vt:lpstr>
      <vt:lpstr>PowerPoint Presentation</vt:lpstr>
      <vt:lpstr>PowerPoint Presentation</vt:lpstr>
      <vt:lpstr>The  OER World Map  </vt:lpstr>
      <vt:lpstr>PowerPoint Presentation</vt:lpstr>
      <vt:lpstr>OER World Map: Three Main Use Cases</vt:lpstr>
      <vt:lpstr>PowerPoint Presentation</vt:lpstr>
      <vt:lpstr>The Open Research Agenda</vt:lpstr>
      <vt:lpstr>OOFAT Models</vt:lpstr>
      <vt:lpstr>PowerPoint Presentation</vt:lpstr>
      <vt:lpstr>PowerPoint Presentation</vt:lpstr>
      <vt:lpstr>Some key findings </vt:lpstr>
      <vt:lpstr>Some key findings </vt:lpstr>
      <vt:lpstr>Some key findings </vt:lpstr>
      <vt:lpstr>Some key findings </vt:lpstr>
      <vt:lpstr>Some key findings </vt:lpstr>
      <vt:lpstr>PowerPoint Presentation</vt:lpstr>
      <vt:lpstr>Thanks for listening!</vt:lpstr>
      <vt:lpstr>Useful links</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Natalie.Eggleston</dc:creator>
  <cp:lastModifiedBy>Rob Farrow</cp:lastModifiedBy>
  <cp:revision>176</cp:revision>
  <dcterms:created xsi:type="dcterms:W3CDTF">2016-03-23T11:46:50Z</dcterms:created>
  <dcterms:modified xsi:type="dcterms:W3CDTF">2017-02-22T09:40:38Z</dcterms:modified>
</cp:coreProperties>
</file>