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9" r:id="rId3"/>
    <p:sldId id="257" r:id="rId4"/>
    <p:sldId id="258" r:id="rId5"/>
    <p:sldId id="260" r:id="rId6"/>
    <p:sldId id="261" r:id="rId7"/>
  </p:sldIdLst>
  <p:sldSz cx="9144000" cy="6858000" type="screen4x3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9A4DE-6883-40C5-A2BB-82DC666A1336}" type="datetimeFigureOut">
              <a:rPr lang="en-ZA" smtClean="0"/>
              <a:t>2017/04/18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A3B8AA-668A-4210-92E9-5D805B39465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82567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ICEH OER at UCT</a:t>
            </a:r>
            <a:br>
              <a:rPr lang="en-ZA" dirty="0" smtClean="0"/>
            </a:br>
            <a:r>
              <a:rPr lang="en-ZA" dirty="0" smtClean="0"/>
              <a:t>What has been our experience?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 smtClean="0"/>
              <a:t>C Cook</a:t>
            </a:r>
          </a:p>
          <a:p>
            <a:r>
              <a:rPr lang="en-ZA" dirty="0" smtClean="0"/>
              <a:t>19 April 2017</a:t>
            </a:r>
            <a:endParaRPr lang="en-ZA" dirty="0"/>
          </a:p>
        </p:txBody>
      </p:sp>
      <p:pic>
        <p:nvPicPr>
          <p:cNvPr id="1026" name="Picture 2" descr="C:\Users\01412790\Pictures\UCT circular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114800"/>
            <a:ext cx="2170113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2159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UCT community eye health workshop for registrars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Annual 3 day workshop</a:t>
            </a:r>
          </a:p>
          <a:p>
            <a:r>
              <a:rPr lang="en-ZA" dirty="0" smtClean="0"/>
              <a:t>For South African ophthalmology registrars</a:t>
            </a:r>
          </a:p>
          <a:p>
            <a:r>
              <a:rPr lang="en-ZA" dirty="0" smtClean="0"/>
              <a:t>Since 2005</a:t>
            </a:r>
          </a:p>
          <a:p>
            <a:r>
              <a:rPr lang="en-ZA" dirty="0" smtClean="0"/>
              <a:t>From 2017, this </a:t>
            </a:r>
            <a:r>
              <a:rPr lang="en-ZA" dirty="0" smtClean="0"/>
              <a:t>has been replaced </a:t>
            </a:r>
            <a:r>
              <a:rPr lang="en-ZA" dirty="0" smtClean="0"/>
              <a:t>by ICEH OER course “planning and managing eye care services”; thank you to Daksha, Sally, and team!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52372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UCT community eye health </a:t>
            </a:r>
            <a:br>
              <a:rPr lang="en-ZA" dirty="0" smtClean="0"/>
            </a:br>
            <a:r>
              <a:rPr lang="en-ZA" dirty="0" smtClean="0"/>
              <a:t>post graduate diploma course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dirty="0" smtClean="0"/>
              <a:t>1 year UCT PGDip</a:t>
            </a:r>
          </a:p>
          <a:p>
            <a:r>
              <a:rPr lang="en-ZA" dirty="0" smtClean="0"/>
              <a:t>Started in 2010</a:t>
            </a:r>
          </a:p>
          <a:p>
            <a:r>
              <a:rPr lang="en-ZA" dirty="0" smtClean="0"/>
              <a:t>Convened by Deon Minnies</a:t>
            </a:r>
          </a:p>
          <a:p>
            <a:r>
              <a:rPr lang="en-ZA" dirty="0" smtClean="0"/>
              <a:t>10 weeks on campus (4 weeks community eye health, 2 weeks health promotion and human resource development,  4 weeks management)</a:t>
            </a:r>
          </a:p>
          <a:p>
            <a:r>
              <a:rPr lang="en-ZA" dirty="0" smtClean="0"/>
              <a:t>32 weeks off campus (back at work, 8 assignments)</a:t>
            </a:r>
          </a:p>
          <a:p>
            <a:r>
              <a:rPr lang="en-ZA" dirty="0" smtClean="0"/>
              <a:t>2 weeks on campus (revision, exam)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5169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UCT community eye health </a:t>
            </a:r>
            <a:br>
              <a:rPr lang="en-ZA" dirty="0"/>
            </a:br>
            <a:r>
              <a:rPr lang="en-ZA" dirty="0"/>
              <a:t>post graduate diploma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ZA" dirty="0" smtClean="0"/>
              <a:t>In 2017, contact time for course 1 (4 weeks community eye health) </a:t>
            </a:r>
            <a:r>
              <a:rPr lang="en-ZA" dirty="0" smtClean="0"/>
              <a:t>has been replaced </a:t>
            </a:r>
            <a:r>
              <a:rPr lang="en-ZA" dirty="0" smtClean="0"/>
              <a:t>by ICEH OER course “planning and managing eye care services”; this has been customised with some local content; thank you to Daksha, Sally, and team!</a:t>
            </a:r>
          </a:p>
          <a:p>
            <a:r>
              <a:rPr lang="en-ZA" dirty="0" smtClean="0"/>
              <a:t>In 2018, contact time for course 2 (2 weeks health promotion and human resource development) will largely be replaced by a UCT OER course; to be developed by Deon and Greg in </a:t>
            </a:r>
            <a:r>
              <a:rPr lang="en-ZA" dirty="0" smtClean="0"/>
              <a:t>2017</a:t>
            </a:r>
            <a:endParaRPr lang="en-ZA" dirty="0" smtClean="0"/>
          </a:p>
          <a:p>
            <a:r>
              <a:rPr lang="en-ZA" dirty="0"/>
              <a:t>In </a:t>
            </a:r>
            <a:r>
              <a:rPr lang="en-ZA" dirty="0" smtClean="0"/>
              <a:t>2018, </a:t>
            </a:r>
            <a:r>
              <a:rPr lang="en-ZA" dirty="0"/>
              <a:t>contact time for course </a:t>
            </a:r>
            <a:r>
              <a:rPr lang="en-ZA" dirty="0" smtClean="0"/>
              <a:t>3 (4 </a:t>
            </a:r>
            <a:r>
              <a:rPr lang="en-ZA" dirty="0"/>
              <a:t>weeks </a:t>
            </a:r>
            <a:r>
              <a:rPr lang="en-ZA" dirty="0" smtClean="0"/>
              <a:t>management) </a:t>
            </a:r>
            <a:r>
              <a:rPr lang="en-ZA" dirty="0"/>
              <a:t>will largely be replaced by a UCT OER course; to be developed by Deon and Greg in </a:t>
            </a:r>
            <a:r>
              <a:rPr lang="en-ZA" dirty="0" smtClean="0"/>
              <a:t>2017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7684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UCT MPH (community eye health)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UCT MPH started in 1999</a:t>
            </a:r>
          </a:p>
          <a:p>
            <a:r>
              <a:rPr lang="en-ZA" dirty="0" smtClean="0"/>
              <a:t>1.5 years if full time, up to 4 years if part time</a:t>
            </a:r>
          </a:p>
          <a:p>
            <a:r>
              <a:rPr lang="en-ZA" dirty="0" smtClean="0"/>
              <a:t>1 of 7 MPH tracks, started in 2012</a:t>
            </a:r>
          </a:p>
          <a:p>
            <a:r>
              <a:rPr lang="en-ZA" dirty="0" smtClean="0"/>
              <a:t>10 courses + dissertation (5 courses in semester 1 in first year, 5 courses in semester 2 in first year, dissertation in semester 1 in second year)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431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UCT MPH (community eye health)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 smtClean="0"/>
              <a:t>In 2017, contact time for community eye health 1 course </a:t>
            </a:r>
            <a:r>
              <a:rPr lang="en-ZA" dirty="0" smtClean="0"/>
              <a:t>has </a:t>
            </a:r>
            <a:r>
              <a:rPr lang="en-ZA" dirty="0" smtClean="0"/>
              <a:t>largely </a:t>
            </a:r>
            <a:r>
              <a:rPr lang="en-ZA" dirty="0" smtClean="0"/>
              <a:t>been </a:t>
            </a:r>
            <a:r>
              <a:rPr lang="en-ZA" dirty="0" smtClean="0"/>
              <a:t>replaced by ICEH OER course “planning and managing eye care services”; thank you to Daksha, Sally, and team!</a:t>
            </a:r>
          </a:p>
          <a:p>
            <a:r>
              <a:rPr lang="en-ZA" dirty="0"/>
              <a:t>In </a:t>
            </a:r>
            <a:r>
              <a:rPr lang="en-ZA" dirty="0" smtClean="0"/>
              <a:t>2017, </a:t>
            </a:r>
            <a:r>
              <a:rPr lang="en-ZA" dirty="0"/>
              <a:t>contact time for community eye health </a:t>
            </a:r>
            <a:r>
              <a:rPr lang="en-ZA" dirty="0" smtClean="0"/>
              <a:t>2 </a:t>
            </a:r>
            <a:r>
              <a:rPr lang="en-ZA" dirty="0"/>
              <a:t>course </a:t>
            </a:r>
            <a:r>
              <a:rPr lang="en-ZA" dirty="0" smtClean="0"/>
              <a:t>has largely been replaced </a:t>
            </a:r>
            <a:r>
              <a:rPr lang="en-ZA" dirty="0"/>
              <a:t>by ICEH OER course </a:t>
            </a:r>
            <a:r>
              <a:rPr lang="en-ZA" dirty="0" smtClean="0"/>
              <a:t>“epidemiology for eye health”; </a:t>
            </a:r>
            <a:r>
              <a:rPr lang="en-ZA" dirty="0"/>
              <a:t>thank you to Daksha, Sally, and </a:t>
            </a:r>
            <a:r>
              <a:rPr lang="en-ZA" dirty="0" smtClean="0"/>
              <a:t>team!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44938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382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ICEH OER at UCT What has been our experience?</vt:lpstr>
      <vt:lpstr>UCT community eye health workshop for registrars</vt:lpstr>
      <vt:lpstr>UCT community eye health  post graduate diploma course</vt:lpstr>
      <vt:lpstr>UCT community eye health  post graduate diploma course</vt:lpstr>
      <vt:lpstr>UCT MPH (community eye health)</vt:lpstr>
      <vt:lpstr>UCT MPH (community eye health)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ICEH OER at UCT How do we plan to use it?</dc:title>
  <dc:creator>01412790</dc:creator>
  <cp:lastModifiedBy>Windows User</cp:lastModifiedBy>
  <cp:revision>8</cp:revision>
  <cp:lastPrinted>2017-04-18T12:06:00Z</cp:lastPrinted>
  <dcterms:created xsi:type="dcterms:W3CDTF">2006-08-16T00:00:00Z</dcterms:created>
  <dcterms:modified xsi:type="dcterms:W3CDTF">2017-04-18T12:06:14Z</dcterms:modified>
</cp:coreProperties>
</file>