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15" r:id="rId2"/>
    <p:sldId id="321" r:id="rId3"/>
    <p:sldId id="331" r:id="rId4"/>
    <p:sldId id="317" r:id="rId5"/>
    <p:sldId id="282" r:id="rId6"/>
    <p:sldId id="307" r:id="rId7"/>
    <p:sldId id="334" r:id="rId8"/>
    <p:sldId id="294" r:id="rId9"/>
    <p:sldId id="310" r:id="rId10"/>
    <p:sldId id="314" r:id="rId11"/>
    <p:sldId id="332" r:id="rId12"/>
    <p:sldId id="333" r:id="rId13"/>
    <p:sldId id="335" r:id="rId14"/>
    <p:sldId id="280" r:id="rId15"/>
    <p:sldId id="336" r:id="rId16"/>
    <p:sldId id="311" r:id="rId17"/>
    <p:sldId id="288" r:id="rId18"/>
    <p:sldId id="328" r:id="rId19"/>
    <p:sldId id="298" r:id="rId20"/>
    <p:sldId id="268" r:id="rId21"/>
    <p:sldId id="277" r:id="rId22"/>
    <p:sldId id="316" r:id="rId23"/>
  </p:sldIdLst>
  <p:sldSz cx="12192000" cy="6858000"/>
  <p:notesSz cx="992981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p:restoredTop sz="90261" autoAdjust="0"/>
  </p:normalViewPr>
  <p:slideViewPr>
    <p:cSldViewPr snapToGrid="0" snapToObjects="1">
      <p:cViewPr varScale="1">
        <p:scale>
          <a:sx n="100" d="100"/>
          <a:sy n="100" d="100"/>
        </p:scale>
        <p:origin x="9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0EBA6-8528-4EFA-98E3-23C2A40A598A}"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ZA"/>
        </a:p>
      </dgm:t>
    </dgm:pt>
    <dgm:pt modelId="{D0E7F6F1-17E6-4574-956C-882EE898CC49}">
      <dgm:prSet phldrT="[Text]"/>
      <dgm:spPr/>
      <dgm:t>
        <a:bodyPr/>
        <a:lstStyle/>
        <a:p>
          <a:r>
            <a:rPr lang="en-US" dirty="0"/>
            <a:t>CILT</a:t>
          </a:r>
          <a:endParaRPr lang="en-ZA" dirty="0"/>
        </a:p>
      </dgm:t>
    </dgm:pt>
    <dgm:pt modelId="{3943F735-28E3-473F-82F2-BA41D00B2A3F}" type="parTrans" cxnId="{3C9899BB-985C-4050-B3AF-363886BAB407}">
      <dgm:prSet/>
      <dgm:spPr/>
      <dgm:t>
        <a:bodyPr/>
        <a:lstStyle/>
        <a:p>
          <a:endParaRPr lang="en-ZA"/>
        </a:p>
      </dgm:t>
    </dgm:pt>
    <dgm:pt modelId="{25637E90-AF3A-4ACF-BD0F-C52015FCDE1F}" type="sibTrans" cxnId="{3C9899BB-985C-4050-B3AF-363886BAB407}">
      <dgm:prSet/>
      <dgm:spPr/>
      <dgm:t>
        <a:bodyPr/>
        <a:lstStyle/>
        <a:p>
          <a:endParaRPr lang="en-ZA"/>
        </a:p>
      </dgm:t>
    </dgm:pt>
    <dgm:pt modelId="{1E22C3E6-53FC-4EF9-B226-1BCEF6F4832A}">
      <dgm:prSet phldrT="[Text]"/>
      <dgm:spPr/>
      <dgm:t>
        <a:bodyPr/>
        <a:lstStyle/>
        <a:p>
          <a:r>
            <a:rPr lang="en-US" dirty="0"/>
            <a:t>Open Educations Resources</a:t>
          </a:r>
          <a:endParaRPr lang="en-ZA" dirty="0"/>
        </a:p>
      </dgm:t>
    </dgm:pt>
    <dgm:pt modelId="{27C4A40B-BC4F-4A9C-B913-AA3573714F33}" type="parTrans" cxnId="{BA35ED5D-33DB-4205-ADE5-326F4D52973C}">
      <dgm:prSet/>
      <dgm:spPr/>
      <dgm:t>
        <a:bodyPr/>
        <a:lstStyle/>
        <a:p>
          <a:endParaRPr lang="en-ZA"/>
        </a:p>
      </dgm:t>
    </dgm:pt>
    <dgm:pt modelId="{F9B3FB83-5F49-48E8-B033-0742FB9054EE}" type="sibTrans" cxnId="{BA35ED5D-33DB-4205-ADE5-326F4D52973C}">
      <dgm:prSet/>
      <dgm:spPr/>
      <dgm:t>
        <a:bodyPr/>
        <a:lstStyle/>
        <a:p>
          <a:endParaRPr lang="en-ZA"/>
        </a:p>
      </dgm:t>
    </dgm:pt>
    <dgm:pt modelId="{925782EF-EB45-4E1A-BC81-402481D756CC}">
      <dgm:prSet phldrT="[Text]"/>
      <dgm:spPr/>
      <dgm:t>
        <a:bodyPr/>
        <a:lstStyle/>
        <a:p>
          <a:r>
            <a:rPr lang="en-US" dirty="0"/>
            <a:t>CC awareness</a:t>
          </a:r>
          <a:endParaRPr lang="en-ZA" dirty="0"/>
        </a:p>
      </dgm:t>
    </dgm:pt>
    <dgm:pt modelId="{5F2ED7FE-F191-4FF2-81B0-4A580ECA555C}" type="parTrans" cxnId="{4DE22159-1AA0-41D4-8A0A-AB702E0F422D}">
      <dgm:prSet/>
      <dgm:spPr/>
      <dgm:t>
        <a:bodyPr/>
        <a:lstStyle/>
        <a:p>
          <a:endParaRPr lang="en-ZA"/>
        </a:p>
      </dgm:t>
    </dgm:pt>
    <dgm:pt modelId="{20742CD7-7AC7-4D35-BF36-FF1F2CD30CBD}" type="sibTrans" cxnId="{4DE22159-1AA0-41D4-8A0A-AB702E0F422D}">
      <dgm:prSet/>
      <dgm:spPr/>
      <dgm:t>
        <a:bodyPr/>
        <a:lstStyle/>
        <a:p>
          <a:endParaRPr lang="en-ZA"/>
        </a:p>
      </dgm:t>
    </dgm:pt>
    <dgm:pt modelId="{EAD32DA5-6BBC-4A24-B44F-04A72448F73B}">
      <dgm:prSet phldrT="[Text]"/>
      <dgm:spPr/>
      <dgm:t>
        <a:bodyPr/>
        <a:lstStyle/>
        <a:p>
          <a:r>
            <a:rPr lang="en-US" dirty="0"/>
            <a:t>LIBRARY</a:t>
          </a:r>
          <a:endParaRPr lang="en-ZA" dirty="0"/>
        </a:p>
      </dgm:t>
    </dgm:pt>
    <dgm:pt modelId="{27CE854F-EA65-445F-B106-8B5303FC8563}" type="parTrans" cxnId="{059A99BC-CE0B-4D9B-ADFC-3BDDC4072696}">
      <dgm:prSet/>
      <dgm:spPr/>
      <dgm:t>
        <a:bodyPr/>
        <a:lstStyle/>
        <a:p>
          <a:endParaRPr lang="en-ZA"/>
        </a:p>
      </dgm:t>
    </dgm:pt>
    <dgm:pt modelId="{00D04A47-947B-45DF-BAD9-B8128882D3B9}" type="sibTrans" cxnId="{059A99BC-CE0B-4D9B-ADFC-3BDDC4072696}">
      <dgm:prSet/>
      <dgm:spPr/>
      <dgm:t>
        <a:bodyPr/>
        <a:lstStyle/>
        <a:p>
          <a:endParaRPr lang="en-ZA"/>
        </a:p>
      </dgm:t>
    </dgm:pt>
    <dgm:pt modelId="{D2C48F69-E21A-4116-8F36-202D046D1C8A}">
      <dgm:prSet phldrT="[Text]"/>
      <dgm:spPr/>
      <dgm:t>
        <a:bodyPr/>
        <a:lstStyle/>
        <a:p>
          <a:r>
            <a:rPr lang="en-US" dirty="0"/>
            <a:t>Open Access</a:t>
          </a:r>
          <a:endParaRPr lang="en-ZA" dirty="0"/>
        </a:p>
      </dgm:t>
    </dgm:pt>
    <dgm:pt modelId="{4EC0A1BF-0108-4E3C-B920-4CAD0E9E2CC8}" type="parTrans" cxnId="{D5F791AF-1CF8-435C-A5DB-CB558768288A}">
      <dgm:prSet/>
      <dgm:spPr/>
      <dgm:t>
        <a:bodyPr/>
        <a:lstStyle/>
        <a:p>
          <a:endParaRPr lang="en-ZA"/>
        </a:p>
      </dgm:t>
    </dgm:pt>
    <dgm:pt modelId="{0C35696C-2DC2-4102-A220-1E40F70808FB}" type="sibTrans" cxnId="{D5F791AF-1CF8-435C-A5DB-CB558768288A}">
      <dgm:prSet/>
      <dgm:spPr/>
      <dgm:t>
        <a:bodyPr/>
        <a:lstStyle/>
        <a:p>
          <a:endParaRPr lang="en-ZA"/>
        </a:p>
      </dgm:t>
    </dgm:pt>
    <dgm:pt modelId="{BBC23123-BF97-4182-8DE2-6890F0422865}">
      <dgm:prSet phldrT="[Text]"/>
      <dgm:spPr/>
      <dgm:t>
        <a:bodyPr/>
        <a:lstStyle/>
        <a:p>
          <a:r>
            <a:rPr lang="en-US" dirty="0"/>
            <a:t>IP LAW</a:t>
          </a:r>
          <a:endParaRPr lang="en-ZA" dirty="0"/>
        </a:p>
      </dgm:t>
    </dgm:pt>
    <dgm:pt modelId="{788F6038-25CB-4422-8D41-309AEDD7B3F3}" type="parTrans" cxnId="{D394AF36-8F47-4535-A123-171A9F2A94EE}">
      <dgm:prSet/>
      <dgm:spPr/>
      <dgm:t>
        <a:bodyPr/>
        <a:lstStyle/>
        <a:p>
          <a:endParaRPr lang="en-ZA"/>
        </a:p>
      </dgm:t>
    </dgm:pt>
    <dgm:pt modelId="{06B452CF-68FB-4022-8D25-B7C1D16DEC1F}" type="sibTrans" cxnId="{D394AF36-8F47-4535-A123-171A9F2A94EE}">
      <dgm:prSet/>
      <dgm:spPr/>
      <dgm:t>
        <a:bodyPr/>
        <a:lstStyle/>
        <a:p>
          <a:endParaRPr lang="en-ZA"/>
        </a:p>
      </dgm:t>
    </dgm:pt>
    <dgm:pt modelId="{60636DFB-2C13-41DA-816C-F6FBA3BCC018}">
      <dgm:prSet phldrT="[Text]"/>
      <dgm:spPr/>
      <dgm:t>
        <a:bodyPr/>
        <a:lstStyle/>
        <a:p>
          <a:r>
            <a:rPr lang="en-US" dirty="0"/>
            <a:t>Creative Commons</a:t>
          </a:r>
          <a:endParaRPr lang="en-ZA" dirty="0"/>
        </a:p>
      </dgm:t>
    </dgm:pt>
    <dgm:pt modelId="{89BD7937-A0E5-4457-AA11-D27A641B4D36}" type="parTrans" cxnId="{7F821200-0CFA-4082-8340-A5339EE159F6}">
      <dgm:prSet/>
      <dgm:spPr/>
      <dgm:t>
        <a:bodyPr/>
        <a:lstStyle/>
        <a:p>
          <a:endParaRPr lang="en-ZA"/>
        </a:p>
      </dgm:t>
    </dgm:pt>
    <dgm:pt modelId="{D6610117-EBA6-4101-9F91-A0C450E78388}" type="sibTrans" cxnId="{7F821200-0CFA-4082-8340-A5339EE159F6}">
      <dgm:prSet/>
      <dgm:spPr/>
      <dgm:t>
        <a:bodyPr/>
        <a:lstStyle/>
        <a:p>
          <a:endParaRPr lang="en-ZA"/>
        </a:p>
      </dgm:t>
    </dgm:pt>
    <dgm:pt modelId="{C83438FD-B25C-48DF-9B0D-5C71629C95F5}">
      <dgm:prSet phldrT="[Text]"/>
      <dgm:spPr/>
      <dgm:t>
        <a:bodyPr/>
        <a:lstStyle/>
        <a:p>
          <a:r>
            <a:rPr lang="en-US" dirty="0"/>
            <a:t>Support from RCIPS</a:t>
          </a:r>
          <a:endParaRPr lang="en-ZA" dirty="0"/>
        </a:p>
      </dgm:t>
    </dgm:pt>
    <dgm:pt modelId="{B75415DD-F2AD-4454-8C49-69F30A3373FD}" type="parTrans" cxnId="{3C2C6F12-2635-4529-A758-60CF1F65B3E3}">
      <dgm:prSet/>
      <dgm:spPr/>
      <dgm:t>
        <a:bodyPr/>
        <a:lstStyle/>
        <a:p>
          <a:endParaRPr lang="en-ZA"/>
        </a:p>
      </dgm:t>
    </dgm:pt>
    <dgm:pt modelId="{C343EE4E-9357-456D-BCDE-9A480AC7AF65}" type="sibTrans" cxnId="{3C2C6F12-2635-4529-A758-60CF1F65B3E3}">
      <dgm:prSet/>
      <dgm:spPr/>
      <dgm:t>
        <a:bodyPr/>
        <a:lstStyle/>
        <a:p>
          <a:endParaRPr lang="en-ZA"/>
        </a:p>
      </dgm:t>
    </dgm:pt>
    <dgm:pt modelId="{A65DC236-2952-421C-937A-EF4EE59E6BB2}">
      <dgm:prSet phldrT="[Text]"/>
      <dgm:spPr/>
      <dgm:t>
        <a:bodyPr/>
        <a:lstStyle/>
        <a:p>
          <a:r>
            <a:rPr lang="en-US" dirty="0"/>
            <a:t>Repository help and moderation</a:t>
          </a:r>
          <a:endParaRPr lang="en-ZA" dirty="0"/>
        </a:p>
      </dgm:t>
    </dgm:pt>
    <dgm:pt modelId="{98864669-CB0A-4214-9CDE-238CB30AE47A}" type="parTrans" cxnId="{FAFDAD40-D52F-47B8-93EC-BC5405DF587E}">
      <dgm:prSet/>
      <dgm:spPr/>
      <dgm:t>
        <a:bodyPr/>
        <a:lstStyle/>
        <a:p>
          <a:endParaRPr lang="en-US"/>
        </a:p>
      </dgm:t>
    </dgm:pt>
    <dgm:pt modelId="{5BD1C406-8484-458D-9D72-C85117A56053}" type="sibTrans" cxnId="{FAFDAD40-D52F-47B8-93EC-BC5405DF587E}">
      <dgm:prSet/>
      <dgm:spPr/>
      <dgm:t>
        <a:bodyPr/>
        <a:lstStyle/>
        <a:p>
          <a:endParaRPr lang="en-US"/>
        </a:p>
      </dgm:t>
    </dgm:pt>
    <dgm:pt modelId="{8FB00049-A9BB-4C5F-8568-E73C41246A48}">
      <dgm:prSet phldrT="[Text]"/>
      <dgm:spPr/>
      <dgm:t>
        <a:bodyPr/>
        <a:lstStyle/>
        <a:p>
          <a:r>
            <a:rPr lang="en-ZA" dirty="0"/>
            <a:t>ROER4D</a:t>
          </a:r>
        </a:p>
      </dgm:t>
    </dgm:pt>
    <dgm:pt modelId="{2CF534B8-B628-492C-91BF-3452E81D49DC}" type="parTrans" cxnId="{E6FD7536-98FE-488A-B260-A1CF99E69458}">
      <dgm:prSet/>
      <dgm:spPr/>
      <dgm:t>
        <a:bodyPr/>
        <a:lstStyle/>
        <a:p>
          <a:endParaRPr lang="en-US"/>
        </a:p>
      </dgm:t>
    </dgm:pt>
    <dgm:pt modelId="{4C3FCD34-3F25-4CCD-8C72-7F07208B8259}" type="sibTrans" cxnId="{E6FD7536-98FE-488A-B260-A1CF99E69458}">
      <dgm:prSet/>
      <dgm:spPr/>
      <dgm:t>
        <a:bodyPr/>
        <a:lstStyle/>
        <a:p>
          <a:endParaRPr lang="en-US"/>
        </a:p>
      </dgm:t>
    </dgm:pt>
    <dgm:pt modelId="{44E850D4-F879-4D30-87FD-F90CF9E9A4A8}" type="pres">
      <dgm:prSet presAssocID="{CDC0EBA6-8528-4EFA-98E3-23C2A40A598A}" presName="Name0" presStyleCnt="0">
        <dgm:presLayoutVars>
          <dgm:dir/>
          <dgm:resizeHandles val="exact"/>
        </dgm:presLayoutVars>
      </dgm:prSet>
      <dgm:spPr/>
    </dgm:pt>
    <dgm:pt modelId="{BF46C585-13CB-44AF-B93D-6604E9338A86}" type="pres">
      <dgm:prSet presAssocID="{D0E7F6F1-17E6-4574-956C-882EE898CC49}" presName="node" presStyleLbl="node1" presStyleIdx="0" presStyleCnt="3">
        <dgm:presLayoutVars>
          <dgm:bulletEnabled val="1"/>
        </dgm:presLayoutVars>
      </dgm:prSet>
      <dgm:spPr/>
    </dgm:pt>
    <dgm:pt modelId="{386EBDD0-A398-494B-B60E-20D98C6C944E}" type="pres">
      <dgm:prSet presAssocID="{25637E90-AF3A-4ACF-BD0F-C52015FCDE1F}" presName="sibTrans" presStyleCnt="0"/>
      <dgm:spPr/>
    </dgm:pt>
    <dgm:pt modelId="{5D5FECB7-8BB4-44BA-9807-5946E206A09C}" type="pres">
      <dgm:prSet presAssocID="{EAD32DA5-6BBC-4A24-B44F-04A72448F73B}" presName="node" presStyleLbl="node1" presStyleIdx="1" presStyleCnt="3">
        <dgm:presLayoutVars>
          <dgm:bulletEnabled val="1"/>
        </dgm:presLayoutVars>
      </dgm:prSet>
      <dgm:spPr/>
    </dgm:pt>
    <dgm:pt modelId="{6F837349-9981-4ED0-B56E-910E23173BA4}" type="pres">
      <dgm:prSet presAssocID="{00D04A47-947B-45DF-BAD9-B8128882D3B9}" presName="sibTrans" presStyleCnt="0"/>
      <dgm:spPr/>
    </dgm:pt>
    <dgm:pt modelId="{3898367A-E133-48E8-A831-53D0863D9FD9}" type="pres">
      <dgm:prSet presAssocID="{BBC23123-BF97-4182-8DE2-6890F0422865}" presName="node" presStyleLbl="node1" presStyleIdx="2" presStyleCnt="3">
        <dgm:presLayoutVars>
          <dgm:bulletEnabled val="1"/>
        </dgm:presLayoutVars>
      </dgm:prSet>
      <dgm:spPr/>
    </dgm:pt>
  </dgm:ptLst>
  <dgm:cxnLst>
    <dgm:cxn modelId="{D65EB23C-8105-1049-93D3-5DFA9BB74BC6}" type="presOf" srcId="{60636DFB-2C13-41DA-816C-F6FBA3BCC018}" destId="{3898367A-E133-48E8-A831-53D0863D9FD9}" srcOrd="0" destOrd="1" presId="urn:microsoft.com/office/officeart/2005/8/layout/hList6"/>
    <dgm:cxn modelId="{3FCF3967-C899-DB4E-893F-B99C9AA80036}" type="presOf" srcId="{CDC0EBA6-8528-4EFA-98E3-23C2A40A598A}" destId="{44E850D4-F879-4D30-87FD-F90CF9E9A4A8}" srcOrd="0" destOrd="0" presId="urn:microsoft.com/office/officeart/2005/8/layout/hList6"/>
    <dgm:cxn modelId="{B952C27D-5D40-4D8E-A0BB-3091EAE4C588}" type="presOf" srcId="{8FB00049-A9BB-4C5F-8568-E73C41246A48}" destId="{BF46C585-13CB-44AF-B93D-6604E9338A86}" srcOrd="0" destOrd="2" presId="urn:microsoft.com/office/officeart/2005/8/layout/hList6"/>
    <dgm:cxn modelId="{BA35ED5D-33DB-4205-ADE5-326F4D52973C}" srcId="{D0E7F6F1-17E6-4574-956C-882EE898CC49}" destId="{1E22C3E6-53FC-4EF9-B226-1BCEF6F4832A}" srcOrd="0" destOrd="0" parTransId="{27C4A40B-BC4F-4A9C-B913-AA3573714F33}" sibTransId="{F9B3FB83-5F49-48E8-B033-0742FB9054EE}"/>
    <dgm:cxn modelId="{059A99BC-CE0B-4D9B-ADFC-3BDDC4072696}" srcId="{CDC0EBA6-8528-4EFA-98E3-23C2A40A598A}" destId="{EAD32DA5-6BBC-4A24-B44F-04A72448F73B}" srcOrd="1" destOrd="0" parTransId="{27CE854F-EA65-445F-B106-8B5303FC8563}" sibTransId="{00D04A47-947B-45DF-BAD9-B8128882D3B9}"/>
    <dgm:cxn modelId="{C0665E74-9E4D-4142-AA7A-784AD65FA1F0}" type="presOf" srcId="{C83438FD-B25C-48DF-9B0D-5C71629C95F5}" destId="{3898367A-E133-48E8-A831-53D0863D9FD9}" srcOrd="0" destOrd="2" presId="urn:microsoft.com/office/officeart/2005/8/layout/hList6"/>
    <dgm:cxn modelId="{E6FD7536-98FE-488A-B260-A1CF99E69458}" srcId="{D0E7F6F1-17E6-4574-956C-882EE898CC49}" destId="{8FB00049-A9BB-4C5F-8568-E73C41246A48}" srcOrd="1" destOrd="0" parTransId="{2CF534B8-B628-492C-91BF-3452E81D49DC}" sibTransId="{4C3FCD34-3F25-4CCD-8C72-7F07208B8259}"/>
    <dgm:cxn modelId="{D394AF36-8F47-4535-A123-171A9F2A94EE}" srcId="{CDC0EBA6-8528-4EFA-98E3-23C2A40A598A}" destId="{BBC23123-BF97-4182-8DE2-6890F0422865}" srcOrd="2" destOrd="0" parTransId="{788F6038-25CB-4422-8D41-309AEDD7B3F3}" sibTransId="{06B452CF-68FB-4022-8D25-B7C1D16DEC1F}"/>
    <dgm:cxn modelId="{46640AD1-013E-4947-A745-52CD405252AA}" type="presOf" srcId="{1E22C3E6-53FC-4EF9-B226-1BCEF6F4832A}" destId="{BF46C585-13CB-44AF-B93D-6604E9338A86}" srcOrd="0" destOrd="1" presId="urn:microsoft.com/office/officeart/2005/8/layout/hList6"/>
    <dgm:cxn modelId="{6880B9C0-CD38-294F-A0AC-BE5B53D7036D}" type="presOf" srcId="{925782EF-EB45-4E1A-BC81-402481D756CC}" destId="{BF46C585-13CB-44AF-B93D-6604E9338A86}" srcOrd="0" destOrd="3" presId="urn:microsoft.com/office/officeart/2005/8/layout/hList6"/>
    <dgm:cxn modelId="{4DE22159-1AA0-41D4-8A0A-AB702E0F422D}" srcId="{D0E7F6F1-17E6-4574-956C-882EE898CC49}" destId="{925782EF-EB45-4E1A-BC81-402481D756CC}" srcOrd="2" destOrd="0" parTransId="{5F2ED7FE-F191-4FF2-81B0-4A580ECA555C}" sibTransId="{20742CD7-7AC7-4D35-BF36-FF1F2CD30CBD}"/>
    <dgm:cxn modelId="{D5F791AF-1CF8-435C-A5DB-CB558768288A}" srcId="{EAD32DA5-6BBC-4A24-B44F-04A72448F73B}" destId="{D2C48F69-E21A-4116-8F36-202D046D1C8A}" srcOrd="0" destOrd="0" parTransId="{4EC0A1BF-0108-4E3C-B920-4CAD0E9E2CC8}" sibTransId="{0C35696C-2DC2-4102-A220-1E40F70808FB}"/>
    <dgm:cxn modelId="{3C2C6F12-2635-4529-A758-60CF1F65B3E3}" srcId="{BBC23123-BF97-4182-8DE2-6890F0422865}" destId="{C83438FD-B25C-48DF-9B0D-5C71629C95F5}" srcOrd="1" destOrd="0" parTransId="{B75415DD-F2AD-4454-8C49-69F30A3373FD}" sibTransId="{C343EE4E-9357-456D-BCDE-9A480AC7AF65}"/>
    <dgm:cxn modelId="{423D5801-E7FB-594E-9204-B8529998A9F7}" type="presOf" srcId="{D2C48F69-E21A-4116-8F36-202D046D1C8A}" destId="{5D5FECB7-8BB4-44BA-9807-5946E206A09C}" srcOrd="0" destOrd="1" presId="urn:microsoft.com/office/officeart/2005/8/layout/hList6"/>
    <dgm:cxn modelId="{3C9899BB-985C-4050-B3AF-363886BAB407}" srcId="{CDC0EBA6-8528-4EFA-98E3-23C2A40A598A}" destId="{D0E7F6F1-17E6-4574-956C-882EE898CC49}" srcOrd="0" destOrd="0" parTransId="{3943F735-28E3-473F-82F2-BA41D00B2A3F}" sibTransId="{25637E90-AF3A-4ACF-BD0F-C52015FCDE1F}"/>
    <dgm:cxn modelId="{A1970785-5AE9-D346-A527-B9DCA0AF602F}" type="presOf" srcId="{EAD32DA5-6BBC-4A24-B44F-04A72448F73B}" destId="{5D5FECB7-8BB4-44BA-9807-5946E206A09C}" srcOrd="0" destOrd="0" presId="urn:microsoft.com/office/officeart/2005/8/layout/hList6"/>
    <dgm:cxn modelId="{7F821200-0CFA-4082-8340-A5339EE159F6}" srcId="{BBC23123-BF97-4182-8DE2-6890F0422865}" destId="{60636DFB-2C13-41DA-816C-F6FBA3BCC018}" srcOrd="0" destOrd="0" parTransId="{89BD7937-A0E5-4457-AA11-D27A641B4D36}" sibTransId="{D6610117-EBA6-4101-9F91-A0C450E78388}"/>
    <dgm:cxn modelId="{FAFDAD40-D52F-47B8-93EC-BC5405DF587E}" srcId="{EAD32DA5-6BBC-4A24-B44F-04A72448F73B}" destId="{A65DC236-2952-421C-937A-EF4EE59E6BB2}" srcOrd="1" destOrd="0" parTransId="{98864669-CB0A-4214-9CDE-238CB30AE47A}" sibTransId="{5BD1C406-8484-458D-9D72-C85117A56053}"/>
    <dgm:cxn modelId="{81B0C346-C3A0-7B41-B072-A8BE059313A4}" type="presOf" srcId="{BBC23123-BF97-4182-8DE2-6890F0422865}" destId="{3898367A-E133-48E8-A831-53D0863D9FD9}" srcOrd="0" destOrd="0" presId="urn:microsoft.com/office/officeart/2005/8/layout/hList6"/>
    <dgm:cxn modelId="{8B3940BB-0FDA-7D49-89DB-37E19BFFB7E2}" type="presOf" srcId="{D0E7F6F1-17E6-4574-956C-882EE898CC49}" destId="{BF46C585-13CB-44AF-B93D-6604E9338A86}" srcOrd="0" destOrd="0" presId="urn:microsoft.com/office/officeart/2005/8/layout/hList6"/>
    <dgm:cxn modelId="{45C5872E-0716-5B4A-ABFD-48D5A4E565BF}" type="presOf" srcId="{A65DC236-2952-421C-937A-EF4EE59E6BB2}" destId="{5D5FECB7-8BB4-44BA-9807-5946E206A09C}" srcOrd="0" destOrd="2" presId="urn:microsoft.com/office/officeart/2005/8/layout/hList6"/>
    <dgm:cxn modelId="{CEF5A30C-19E7-FC41-8F52-B4FD7B3F050B}" type="presParOf" srcId="{44E850D4-F879-4D30-87FD-F90CF9E9A4A8}" destId="{BF46C585-13CB-44AF-B93D-6604E9338A86}" srcOrd="0" destOrd="0" presId="urn:microsoft.com/office/officeart/2005/8/layout/hList6"/>
    <dgm:cxn modelId="{9BEB85F8-187F-064B-9BE7-B71417685F8D}" type="presParOf" srcId="{44E850D4-F879-4D30-87FD-F90CF9E9A4A8}" destId="{386EBDD0-A398-494B-B60E-20D98C6C944E}" srcOrd="1" destOrd="0" presId="urn:microsoft.com/office/officeart/2005/8/layout/hList6"/>
    <dgm:cxn modelId="{91884321-311C-FB49-93D4-C7B6BE292219}" type="presParOf" srcId="{44E850D4-F879-4D30-87FD-F90CF9E9A4A8}" destId="{5D5FECB7-8BB4-44BA-9807-5946E206A09C}" srcOrd="2" destOrd="0" presId="urn:microsoft.com/office/officeart/2005/8/layout/hList6"/>
    <dgm:cxn modelId="{8160BD61-B7AD-A643-A016-82B9780D5A35}" type="presParOf" srcId="{44E850D4-F879-4D30-87FD-F90CF9E9A4A8}" destId="{6F837349-9981-4ED0-B56E-910E23173BA4}" srcOrd="3" destOrd="0" presId="urn:microsoft.com/office/officeart/2005/8/layout/hList6"/>
    <dgm:cxn modelId="{58F0E251-8E1A-594B-AA4A-AD9D6CAE01EA}" type="presParOf" srcId="{44E850D4-F879-4D30-87FD-F90CF9E9A4A8}" destId="{3898367A-E133-48E8-A831-53D0863D9FD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E29A6-BBFB-416C-9BAF-74E73930E223}"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n-ZA"/>
        </a:p>
      </dgm:t>
    </dgm:pt>
    <dgm:pt modelId="{26739030-1BAF-4A16-A76B-3E4D840E8590}">
      <dgm:prSet phldrT="[Text]"/>
      <dgm:spPr/>
      <dgm:t>
        <a:bodyPr/>
        <a:lstStyle/>
        <a:p>
          <a:r>
            <a:rPr lang="en-ZA" b="1" dirty="0"/>
            <a:t>OER @ </a:t>
          </a:r>
          <a:r>
            <a:rPr lang="en-ZA" b="1" dirty="0" err="1"/>
            <a:t>Healh</a:t>
          </a:r>
          <a:r>
            <a:rPr lang="en-ZA" b="1" dirty="0"/>
            <a:t> Sci @ UCT</a:t>
          </a:r>
        </a:p>
      </dgm:t>
    </dgm:pt>
    <dgm:pt modelId="{047A5C4B-9665-407A-A836-441C782A3893}" type="parTrans" cxnId="{C1A80E49-68C7-486F-8677-3AB89BEDC924}">
      <dgm:prSet/>
      <dgm:spPr/>
      <dgm:t>
        <a:bodyPr/>
        <a:lstStyle/>
        <a:p>
          <a:endParaRPr lang="en-ZA"/>
        </a:p>
      </dgm:t>
    </dgm:pt>
    <dgm:pt modelId="{427F5897-D438-4619-8449-2534AF8E00B6}" type="sibTrans" cxnId="{C1A80E49-68C7-486F-8677-3AB89BEDC924}">
      <dgm:prSet/>
      <dgm:spPr/>
      <dgm:t>
        <a:bodyPr/>
        <a:lstStyle/>
        <a:p>
          <a:endParaRPr lang="en-ZA"/>
        </a:p>
      </dgm:t>
    </dgm:pt>
    <dgm:pt modelId="{A475E65F-7B7C-4C51-B615-B6DFEFAA03D7}">
      <dgm:prSet phldrT="[Text]" custT="1"/>
      <dgm:spPr/>
      <dgm:t>
        <a:bodyPr/>
        <a:lstStyle/>
        <a:p>
          <a:r>
            <a:rPr lang="en-ZA" sz="1800" dirty="0"/>
            <a:t>2008 CT Open Edu </a:t>
          </a:r>
          <a:r>
            <a:rPr lang="en-ZA" sz="1800" dirty="0" err="1"/>
            <a:t>Decl</a:t>
          </a:r>
          <a:endParaRPr lang="en-ZA" sz="1800" dirty="0"/>
        </a:p>
      </dgm:t>
    </dgm:pt>
    <dgm:pt modelId="{79944672-1240-438C-999B-82BAD864EDBD}" type="parTrans" cxnId="{66D246F5-148C-4EEE-8B4B-7BA4C29D9730}">
      <dgm:prSet/>
      <dgm:spPr/>
      <dgm:t>
        <a:bodyPr/>
        <a:lstStyle/>
        <a:p>
          <a:endParaRPr lang="en-ZA"/>
        </a:p>
      </dgm:t>
    </dgm:pt>
    <dgm:pt modelId="{C88BACC4-A066-49F4-9AB3-D10D079FFF4E}" type="sibTrans" cxnId="{66D246F5-148C-4EEE-8B4B-7BA4C29D9730}">
      <dgm:prSet/>
      <dgm:spPr/>
      <dgm:t>
        <a:bodyPr/>
        <a:lstStyle/>
        <a:p>
          <a:endParaRPr lang="en-ZA"/>
        </a:p>
      </dgm:t>
    </dgm:pt>
    <dgm:pt modelId="{CF9C68C1-EDF1-48D2-9F17-438E9A9577ED}">
      <dgm:prSet phldrT="[Text]" custT="1"/>
      <dgm:spPr/>
      <dgm:t>
        <a:bodyPr/>
        <a:lstStyle/>
        <a:p>
          <a:r>
            <a:rPr lang="en-ZA" sz="2000" dirty="0"/>
            <a:t>2011 Berlin </a:t>
          </a:r>
          <a:r>
            <a:rPr lang="en-ZA" sz="2000" dirty="0" err="1"/>
            <a:t>Decl</a:t>
          </a:r>
          <a:endParaRPr lang="en-ZA" sz="2000" dirty="0"/>
        </a:p>
      </dgm:t>
    </dgm:pt>
    <dgm:pt modelId="{E0ACA623-5F5A-4144-9FFC-762D32622C37}" type="parTrans" cxnId="{E7F1EBEA-F6CD-4C3E-910B-D8AB28649CAE}">
      <dgm:prSet/>
      <dgm:spPr/>
      <dgm:t>
        <a:bodyPr/>
        <a:lstStyle/>
        <a:p>
          <a:endParaRPr lang="en-ZA"/>
        </a:p>
      </dgm:t>
    </dgm:pt>
    <dgm:pt modelId="{266A0D66-54E8-4375-B742-C8D782C09569}" type="sibTrans" cxnId="{E7F1EBEA-F6CD-4C3E-910B-D8AB28649CAE}">
      <dgm:prSet/>
      <dgm:spPr/>
      <dgm:t>
        <a:bodyPr/>
        <a:lstStyle/>
        <a:p>
          <a:endParaRPr lang="en-ZA"/>
        </a:p>
      </dgm:t>
    </dgm:pt>
    <dgm:pt modelId="{F1162DF9-6928-4CC2-9CA4-453D666F849A}">
      <dgm:prSet phldrT="[Text]" custT="1"/>
      <dgm:spPr/>
      <dgm:t>
        <a:bodyPr/>
        <a:lstStyle/>
        <a:p>
          <a:r>
            <a:rPr lang="en-ZA" sz="2000" dirty="0"/>
            <a:t>2014 UCT Open Policy</a:t>
          </a:r>
        </a:p>
      </dgm:t>
    </dgm:pt>
    <dgm:pt modelId="{DC8EFFB9-C02C-4CFF-B332-D8E81E6997B1}" type="parTrans" cxnId="{BED12288-36FE-476D-A9F7-A049E2D1613C}">
      <dgm:prSet/>
      <dgm:spPr/>
      <dgm:t>
        <a:bodyPr/>
        <a:lstStyle/>
        <a:p>
          <a:endParaRPr lang="en-ZA"/>
        </a:p>
      </dgm:t>
    </dgm:pt>
    <dgm:pt modelId="{F60E3498-1572-4179-8663-095F5BDC4580}" type="sibTrans" cxnId="{BED12288-36FE-476D-A9F7-A049E2D1613C}">
      <dgm:prSet/>
      <dgm:spPr/>
      <dgm:t>
        <a:bodyPr/>
        <a:lstStyle/>
        <a:p>
          <a:endParaRPr lang="en-ZA"/>
        </a:p>
      </dgm:t>
    </dgm:pt>
    <dgm:pt modelId="{4982D2CC-A926-4FFA-85B4-A104DEA7001A}">
      <dgm:prSet phldrT="[Text]" custT="1"/>
      <dgm:spPr/>
      <dgm:t>
        <a:bodyPr/>
        <a:lstStyle/>
        <a:p>
          <a:r>
            <a:rPr lang="en-ZA" sz="1800" dirty="0"/>
            <a:t>2010 Open Content</a:t>
          </a:r>
        </a:p>
      </dgm:t>
    </dgm:pt>
    <dgm:pt modelId="{A56FB285-2FE5-49A0-B69B-DCB865226BC3}" type="parTrans" cxnId="{112F0E38-12CB-4467-B3D2-65B269F2AE74}">
      <dgm:prSet/>
      <dgm:spPr/>
      <dgm:t>
        <a:bodyPr/>
        <a:lstStyle/>
        <a:p>
          <a:endParaRPr lang="en-ZA"/>
        </a:p>
      </dgm:t>
    </dgm:pt>
    <dgm:pt modelId="{6EC69716-C0C9-47D6-A24B-09A9B5727802}" type="sibTrans" cxnId="{112F0E38-12CB-4467-B3D2-65B269F2AE74}">
      <dgm:prSet/>
      <dgm:spPr/>
      <dgm:t>
        <a:bodyPr/>
        <a:lstStyle/>
        <a:p>
          <a:endParaRPr lang="en-ZA"/>
        </a:p>
      </dgm:t>
    </dgm:pt>
    <dgm:pt modelId="{676F3BE7-0FF1-4443-AD65-B44ABE5B32DB}">
      <dgm:prSet phldrT="[Text]" custT="1"/>
      <dgm:spPr/>
      <dgm:t>
        <a:bodyPr/>
        <a:lstStyle/>
        <a:p>
          <a:r>
            <a:rPr lang="en-ZA" sz="2400" dirty="0"/>
            <a:t>2014 Open UCT</a:t>
          </a:r>
        </a:p>
      </dgm:t>
    </dgm:pt>
    <dgm:pt modelId="{E63F38EA-2B90-4C29-A491-300EF0825E20}" type="parTrans" cxnId="{46DF43E4-07AC-494A-A75B-5D20EF38E91B}">
      <dgm:prSet/>
      <dgm:spPr/>
      <dgm:t>
        <a:bodyPr/>
        <a:lstStyle/>
        <a:p>
          <a:endParaRPr lang="en-ZA"/>
        </a:p>
      </dgm:t>
    </dgm:pt>
    <dgm:pt modelId="{2B61AF84-5C3C-4ECD-9D4D-53C3205B27A2}" type="sibTrans" cxnId="{46DF43E4-07AC-494A-A75B-5D20EF38E91B}">
      <dgm:prSet/>
      <dgm:spPr/>
      <dgm:t>
        <a:bodyPr/>
        <a:lstStyle/>
        <a:p>
          <a:endParaRPr lang="en-ZA"/>
        </a:p>
      </dgm:t>
    </dgm:pt>
    <dgm:pt modelId="{47C194DF-00F1-4539-B5DF-8E7C71631208}" type="pres">
      <dgm:prSet presAssocID="{28FE29A6-BBFB-416C-9BAF-74E73930E223}" presName="Name0" presStyleCnt="0">
        <dgm:presLayoutVars>
          <dgm:chMax val="1"/>
          <dgm:dir/>
          <dgm:animLvl val="ctr"/>
          <dgm:resizeHandles val="exact"/>
        </dgm:presLayoutVars>
      </dgm:prSet>
      <dgm:spPr/>
    </dgm:pt>
    <dgm:pt modelId="{DEEB5ECC-F9CC-46EB-B138-A08097366A39}" type="pres">
      <dgm:prSet presAssocID="{26739030-1BAF-4A16-A76B-3E4D840E8590}" presName="centerShape" presStyleLbl="node0" presStyleIdx="0" presStyleCnt="1" custScaleX="110956" custScaleY="114330"/>
      <dgm:spPr/>
    </dgm:pt>
    <dgm:pt modelId="{2D882951-4732-4A7B-9C85-B4872F2C7040}" type="pres">
      <dgm:prSet presAssocID="{A475E65F-7B7C-4C51-B615-B6DFEFAA03D7}" presName="node" presStyleLbl="node1" presStyleIdx="0" presStyleCnt="5" custScaleX="118024">
        <dgm:presLayoutVars>
          <dgm:bulletEnabled val="1"/>
        </dgm:presLayoutVars>
      </dgm:prSet>
      <dgm:spPr/>
    </dgm:pt>
    <dgm:pt modelId="{D6065225-782D-4DA2-AE10-D2B5EED241C7}" type="pres">
      <dgm:prSet presAssocID="{A475E65F-7B7C-4C51-B615-B6DFEFAA03D7}" presName="dummy" presStyleCnt="0"/>
      <dgm:spPr/>
    </dgm:pt>
    <dgm:pt modelId="{DFB59B04-6650-4739-A819-C725E0CBD90B}" type="pres">
      <dgm:prSet presAssocID="{C88BACC4-A066-49F4-9AB3-D10D079FFF4E}" presName="sibTrans" presStyleLbl="sibTrans2D1" presStyleIdx="0" presStyleCnt="5"/>
      <dgm:spPr/>
    </dgm:pt>
    <dgm:pt modelId="{50B6D694-7DF0-4F5F-8F64-F0556DCB2203}" type="pres">
      <dgm:prSet presAssocID="{CF9C68C1-EDF1-48D2-9F17-438E9A9577ED}" presName="node" presStyleLbl="node1" presStyleIdx="1" presStyleCnt="5" custScaleX="93677">
        <dgm:presLayoutVars>
          <dgm:bulletEnabled val="1"/>
        </dgm:presLayoutVars>
      </dgm:prSet>
      <dgm:spPr/>
    </dgm:pt>
    <dgm:pt modelId="{96D40C04-9FC2-43D8-8E73-FF2810E1BFAE}" type="pres">
      <dgm:prSet presAssocID="{CF9C68C1-EDF1-48D2-9F17-438E9A9577ED}" presName="dummy" presStyleCnt="0"/>
      <dgm:spPr/>
    </dgm:pt>
    <dgm:pt modelId="{0D2FA08E-C2EA-4C1D-AAD1-93787AE8468B}" type="pres">
      <dgm:prSet presAssocID="{266A0D66-54E8-4375-B742-C8D782C09569}" presName="sibTrans" presStyleLbl="sibTrans2D1" presStyleIdx="1" presStyleCnt="5"/>
      <dgm:spPr/>
    </dgm:pt>
    <dgm:pt modelId="{DD49B874-0AD9-4E69-A446-A21715382919}" type="pres">
      <dgm:prSet presAssocID="{F1162DF9-6928-4CC2-9CA4-453D666F849A}" presName="node" presStyleLbl="node1" presStyleIdx="2" presStyleCnt="5" custScaleX="93146">
        <dgm:presLayoutVars>
          <dgm:bulletEnabled val="1"/>
        </dgm:presLayoutVars>
      </dgm:prSet>
      <dgm:spPr/>
    </dgm:pt>
    <dgm:pt modelId="{A2025139-1123-4324-B168-99B2AAE88C69}" type="pres">
      <dgm:prSet presAssocID="{F1162DF9-6928-4CC2-9CA4-453D666F849A}" presName="dummy" presStyleCnt="0"/>
      <dgm:spPr/>
    </dgm:pt>
    <dgm:pt modelId="{2A2B413F-4F85-4791-B204-125E8668C240}" type="pres">
      <dgm:prSet presAssocID="{F60E3498-1572-4179-8663-095F5BDC4580}" presName="sibTrans" presStyleLbl="sibTrans2D1" presStyleIdx="2" presStyleCnt="5"/>
      <dgm:spPr/>
    </dgm:pt>
    <dgm:pt modelId="{EDA13607-B023-48AA-809C-AEF4103638BC}" type="pres">
      <dgm:prSet presAssocID="{4982D2CC-A926-4FFA-85B4-A104DEA7001A}" presName="node" presStyleLbl="node1" presStyleIdx="3" presStyleCnt="5" custScaleX="110394">
        <dgm:presLayoutVars>
          <dgm:bulletEnabled val="1"/>
        </dgm:presLayoutVars>
      </dgm:prSet>
      <dgm:spPr/>
    </dgm:pt>
    <dgm:pt modelId="{D1FDC83D-0559-4596-BB6C-AE1956688CA2}" type="pres">
      <dgm:prSet presAssocID="{4982D2CC-A926-4FFA-85B4-A104DEA7001A}" presName="dummy" presStyleCnt="0"/>
      <dgm:spPr/>
    </dgm:pt>
    <dgm:pt modelId="{5345894C-5784-4E48-8115-196E0D1B4511}" type="pres">
      <dgm:prSet presAssocID="{6EC69716-C0C9-47D6-A24B-09A9B5727802}" presName="sibTrans" presStyleLbl="sibTrans2D1" presStyleIdx="3" presStyleCnt="5"/>
      <dgm:spPr/>
    </dgm:pt>
    <dgm:pt modelId="{B71DEC70-8FE7-4489-A269-DD3A0101A7F6}" type="pres">
      <dgm:prSet presAssocID="{676F3BE7-0FF1-4443-AD65-B44ABE5B32DB}" presName="node" presStyleLbl="node1" presStyleIdx="4" presStyleCnt="5" custScaleX="107513">
        <dgm:presLayoutVars>
          <dgm:bulletEnabled val="1"/>
        </dgm:presLayoutVars>
      </dgm:prSet>
      <dgm:spPr/>
    </dgm:pt>
    <dgm:pt modelId="{21916341-EC18-407B-B826-132EFFEA2672}" type="pres">
      <dgm:prSet presAssocID="{676F3BE7-0FF1-4443-AD65-B44ABE5B32DB}" presName="dummy" presStyleCnt="0"/>
      <dgm:spPr/>
    </dgm:pt>
    <dgm:pt modelId="{E32B73ED-37A7-40D7-B36F-09FAE2530BDE}" type="pres">
      <dgm:prSet presAssocID="{2B61AF84-5C3C-4ECD-9D4D-53C3205B27A2}" presName="sibTrans" presStyleLbl="sibTrans2D1" presStyleIdx="4" presStyleCnt="5"/>
      <dgm:spPr/>
    </dgm:pt>
  </dgm:ptLst>
  <dgm:cxnLst>
    <dgm:cxn modelId="{63A49CBF-8558-B04F-A5FB-7E79132A6FF9}" type="presOf" srcId="{A475E65F-7B7C-4C51-B615-B6DFEFAA03D7}" destId="{2D882951-4732-4A7B-9C85-B4872F2C7040}" srcOrd="0" destOrd="0" presId="urn:microsoft.com/office/officeart/2005/8/layout/radial6"/>
    <dgm:cxn modelId="{C1A80E49-68C7-486F-8677-3AB89BEDC924}" srcId="{28FE29A6-BBFB-416C-9BAF-74E73930E223}" destId="{26739030-1BAF-4A16-A76B-3E4D840E8590}" srcOrd="0" destOrd="0" parTransId="{047A5C4B-9665-407A-A836-441C782A3893}" sibTransId="{427F5897-D438-4619-8449-2534AF8E00B6}"/>
    <dgm:cxn modelId="{7BBAE4EF-CB34-BD45-8035-D5F381F3F879}" type="presOf" srcId="{28FE29A6-BBFB-416C-9BAF-74E73930E223}" destId="{47C194DF-00F1-4539-B5DF-8E7C71631208}" srcOrd="0" destOrd="0" presId="urn:microsoft.com/office/officeart/2005/8/layout/radial6"/>
    <dgm:cxn modelId="{FFEFA796-4F80-B14E-B587-310216B710F9}" type="presOf" srcId="{CF9C68C1-EDF1-48D2-9F17-438E9A9577ED}" destId="{50B6D694-7DF0-4F5F-8F64-F0556DCB2203}" srcOrd="0" destOrd="0" presId="urn:microsoft.com/office/officeart/2005/8/layout/radial6"/>
    <dgm:cxn modelId="{FB9FB7C9-4FA2-F341-86A7-DAE973BA6CCE}" type="presOf" srcId="{26739030-1BAF-4A16-A76B-3E4D840E8590}" destId="{DEEB5ECC-F9CC-46EB-B138-A08097366A39}" srcOrd="0" destOrd="0" presId="urn:microsoft.com/office/officeart/2005/8/layout/radial6"/>
    <dgm:cxn modelId="{B1FA8F09-4830-664B-8E9E-67DA1215E5C6}" type="presOf" srcId="{676F3BE7-0FF1-4443-AD65-B44ABE5B32DB}" destId="{B71DEC70-8FE7-4489-A269-DD3A0101A7F6}" srcOrd="0" destOrd="0" presId="urn:microsoft.com/office/officeart/2005/8/layout/radial6"/>
    <dgm:cxn modelId="{B17B5E6A-1CBB-9542-95E1-4808802B5312}" type="presOf" srcId="{F60E3498-1572-4179-8663-095F5BDC4580}" destId="{2A2B413F-4F85-4791-B204-125E8668C240}" srcOrd="0" destOrd="0" presId="urn:microsoft.com/office/officeart/2005/8/layout/radial6"/>
    <dgm:cxn modelId="{E7F1EBEA-F6CD-4C3E-910B-D8AB28649CAE}" srcId="{26739030-1BAF-4A16-A76B-3E4D840E8590}" destId="{CF9C68C1-EDF1-48D2-9F17-438E9A9577ED}" srcOrd="1" destOrd="0" parTransId="{E0ACA623-5F5A-4144-9FFC-762D32622C37}" sibTransId="{266A0D66-54E8-4375-B742-C8D782C09569}"/>
    <dgm:cxn modelId="{78E9BDA6-B0CC-464A-882F-6E944F08497E}" type="presOf" srcId="{2B61AF84-5C3C-4ECD-9D4D-53C3205B27A2}" destId="{E32B73ED-37A7-40D7-B36F-09FAE2530BDE}" srcOrd="0" destOrd="0" presId="urn:microsoft.com/office/officeart/2005/8/layout/radial6"/>
    <dgm:cxn modelId="{FF985438-AAF9-8444-957C-F70BD89BBDA5}" type="presOf" srcId="{6EC69716-C0C9-47D6-A24B-09A9B5727802}" destId="{5345894C-5784-4E48-8115-196E0D1B4511}" srcOrd="0" destOrd="0" presId="urn:microsoft.com/office/officeart/2005/8/layout/radial6"/>
    <dgm:cxn modelId="{92F29A73-6219-0247-8E6F-F2FD42FB3482}" type="presOf" srcId="{266A0D66-54E8-4375-B742-C8D782C09569}" destId="{0D2FA08E-C2EA-4C1D-AAD1-93787AE8468B}" srcOrd="0" destOrd="0" presId="urn:microsoft.com/office/officeart/2005/8/layout/radial6"/>
    <dgm:cxn modelId="{112F0E38-12CB-4467-B3D2-65B269F2AE74}" srcId="{26739030-1BAF-4A16-A76B-3E4D840E8590}" destId="{4982D2CC-A926-4FFA-85B4-A104DEA7001A}" srcOrd="3" destOrd="0" parTransId="{A56FB285-2FE5-49A0-B69B-DCB865226BC3}" sibTransId="{6EC69716-C0C9-47D6-A24B-09A9B5727802}"/>
    <dgm:cxn modelId="{66D246F5-148C-4EEE-8B4B-7BA4C29D9730}" srcId="{26739030-1BAF-4A16-A76B-3E4D840E8590}" destId="{A475E65F-7B7C-4C51-B615-B6DFEFAA03D7}" srcOrd="0" destOrd="0" parTransId="{79944672-1240-438C-999B-82BAD864EDBD}" sibTransId="{C88BACC4-A066-49F4-9AB3-D10D079FFF4E}"/>
    <dgm:cxn modelId="{79C91234-2A12-E041-ABFA-02ED18177E95}" type="presOf" srcId="{F1162DF9-6928-4CC2-9CA4-453D666F849A}" destId="{DD49B874-0AD9-4E69-A446-A21715382919}" srcOrd="0" destOrd="0" presId="urn:microsoft.com/office/officeart/2005/8/layout/radial6"/>
    <dgm:cxn modelId="{BED12288-36FE-476D-A9F7-A049E2D1613C}" srcId="{26739030-1BAF-4A16-A76B-3E4D840E8590}" destId="{F1162DF9-6928-4CC2-9CA4-453D666F849A}" srcOrd="2" destOrd="0" parTransId="{DC8EFFB9-C02C-4CFF-B332-D8E81E6997B1}" sibTransId="{F60E3498-1572-4179-8663-095F5BDC4580}"/>
    <dgm:cxn modelId="{BEFC97FA-A4C5-8D43-BDE1-E03F944B3D00}" type="presOf" srcId="{C88BACC4-A066-49F4-9AB3-D10D079FFF4E}" destId="{DFB59B04-6650-4739-A819-C725E0CBD90B}" srcOrd="0" destOrd="0" presId="urn:microsoft.com/office/officeart/2005/8/layout/radial6"/>
    <dgm:cxn modelId="{46DF43E4-07AC-494A-A75B-5D20EF38E91B}" srcId="{26739030-1BAF-4A16-A76B-3E4D840E8590}" destId="{676F3BE7-0FF1-4443-AD65-B44ABE5B32DB}" srcOrd="4" destOrd="0" parTransId="{E63F38EA-2B90-4C29-A491-300EF0825E20}" sibTransId="{2B61AF84-5C3C-4ECD-9D4D-53C3205B27A2}"/>
    <dgm:cxn modelId="{39FA31E1-BA0F-0F4D-BD1F-D4D7DAA90066}" type="presOf" srcId="{4982D2CC-A926-4FFA-85B4-A104DEA7001A}" destId="{EDA13607-B023-48AA-809C-AEF4103638BC}" srcOrd="0" destOrd="0" presId="urn:microsoft.com/office/officeart/2005/8/layout/radial6"/>
    <dgm:cxn modelId="{16EE55A3-95E6-274A-9FDF-8DD405BEEE9D}" type="presParOf" srcId="{47C194DF-00F1-4539-B5DF-8E7C71631208}" destId="{DEEB5ECC-F9CC-46EB-B138-A08097366A39}" srcOrd="0" destOrd="0" presId="urn:microsoft.com/office/officeart/2005/8/layout/radial6"/>
    <dgm:cxn modelId="{15679629-7507-AC42-822A-D73248A08B86}" type="presParOf" srcId="{47C194DF-00F1-4539-B5DF-8E7C71631208}" destId="{2D882951-4732-4A7B-9C85-B4872F2C7040}" srcOrd="1" destOrd="0" presId="urn:microsoft.com/office/officeart/2005/8/layout/radial6"/>
    <dgm:cxn modelId="{746FDEF1-AFD6-874F-929C-A09B4102A5B2}" type="presParOf" srcId="{47C194DF-00F1-4539-B5DF-8E7C71631208}" destId="{D6065225-782D-4DA2-AE10-D2B5EED241C7}" srcOrd="2" destOrd="0" presId="urn:microsoft.com/office/officeart/2005/8/layout/radial6"/>
    <dgm:cxn modelId="{40571CC5-EA79-D14B-BB5A-3E461C65EF8A}" type="presParOf" srcId="{47C194DF-00F1-4539-B5DF-8E7C71631208}" destId="{DFB59B04-6650-4739-A819-C725E0CBD90B}" srcOrd="3" destOrd="0" presId="urn:microsoft.com/office/officeart/2005/8/layout/radial6"/>
    <dgm:cxn modelId="{8E554600-DFB6-464B-A933-C9304ED1D5D6}" type="presParOf" srcId="{47C194DF-00F1-4539-B5DF-8E7C71631208}" destId="{50B6D694-7DF0-4F5F-8F64-F0556DCB2203}" srcOrd="4" destOrd="0" presId="urn:microsoft.com/office/officeart/2005/8/layout/radial6"/>
    <dgm:cxn modelId="{5DA90EE3-3607-174D-9787-0BFBE8CE6DAC}" type="presParOf" srcId="{47C194DF-00F1-4539-B5DF-8E7C71631208}" destId="{96D40C04-9FC2-43D8-8E73-FF2810E1BFAE}" srcOrd="5" destOrd="0" presId="urn:microsoft.com/office/officeart/2005/8/layout/radial6"/>
    <dgm:cxn modelId="{9F5EA359-0123-F84D-A51B-11D753B5A647}" type="presParOf" srcId="{47C194DF-00F1-4539-B5DF-8E7C71631208}" destId="{0D2FA08E-C2EA-4C1D-AAD1-93787AE8468B}" srcOrd="6" destOrd="0" presId="urn:microsoft.com/office/officeart/2005/8/layout/radial6"/>
    <dgm:cxn modelId="{970340B0-E079-BE4D-8F18-BD80B4A59408}" type="presParOf" srcId="{47C194DF-00F1-4539-B5DF-8E7C71631208}" destId="{DD49B874-0AD9-4E69-A446-A21715382919}" srcOrd="7" destOrd="0" presId="urn:microsoft.com/office/officeart/2005/8/layout/radial6"/>
    <dgm:cxn modelId="{AE3DEB4D-8284-644F-A162-2D332A15B979}" type="presParOf" srcId="{47C194DF-00F1-4539-B5DF-8E7C71631208}" destId="{A2025139-1123-4324-B168-99B2AAE88C69}" srcOrd="8" destOrd="0" presId="urn:microsoft.com/office/officeart/2005/8/layout/radial6"/>
    <dgm:cxn modelId="{0AF8D114-1AB2-E242-8922-77D3F30222C1}" type="presParOf" srcId="{47C194DF-00F1-4539-B5DF-8E7C71631208}" destId="{2A2B413F-4F85-4791-B204-125E8668C240}" srcOrd="9" destOrd="0" presId="urn:microsoft.com/office/officeart/2005/8/layout/radial6"/>
    <dgm:cxn modelId="{5C763704-A70B-A846-A2B2-381B23A2D102}" type="presParOf" srcId="{47C194DF-00F1-4539-B5DF-8E7C71631208}" destId="{EDA13607-B023-48AA-809C-AEF4103638BC}" srcOrd="10" destOrd="0" presId="urn:microsoft.com/office/officeart/2005/8/layout/radial6"/>
    <dgm:cxn modelId="{16265581-C933-DF40-8C39-53BB76EF964E}" type="presParOf" srcId="{47C194DF-00F1-4539-B5DF-8E7C71631208}" destId="{D1FDC83D-0559-4596-BB6C-AE1956688CA2}" srcOrd="11" destOrd="0" presId="urn:microsoft.com/office/officeart/2005/8/layout/radial6"/>
    <dgm:cxn modelId="{63DEDFA9-EE2F-4945-8E8F-9215DFB2F2A9}" type="presParOf" srcId="{47C194DF-00F1-4539-B5DF-8E7C71631208}" destId="{5345894C-5784-4E48-8115-196E0D1B4511}" srcOrd="12" destOrd="0" presId="urn:microsoft.com/office/officeart/2005/8/layout/radial6"/>
    <dgm:cxn modelId="{E5A09E34-1AD0-4D49-A2C0-490983ADC1A6}" type="presParOf" srcId="{47C194DF-00F1-4539-B5DF-8E7C71631208}" destId="{B71DEC70-8FE7-4489-A269-DD3A0101A7F6}" srcOrd="13" destOrd="0" presId="urn:microsoft.com/office/officeart/2005/8/layout/radial6"/>
    <dgm:cxn modelId="{AEF0D660-71F9-0F45-AD7A-83CC2CA7AA03}" type="presParOf" srcId="{47C194DF-00F1-4539-B5DF-8E7C71631208}" destId="{21916341-EC18-407B-B826-132EFFEA2672}" srcOrd="14" destOrd="0" presId="urn:microsoft.com/office/officeart/2005/8/layout/radial6"/>
    <dgm:cxn modelId="{DB643B06-1853-7540-B9C7-51369B9A9286}" type="presParOf" srcId="{47C194DF-00F1-4539-B5DF-8E7C71631208}" destId="{E32B73ED-37A7-40D7-B36F-09FAE2530BDE}"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F6027-F0ED-4F6A-809A-F7E5690EDBAB}" type="doc">
      <dgm:prSet loTypeId="urn:microsoft.com/office/officeart/2005/8/layout/hProcess9" loCatId="process" qsTypeId="urn:microsoft.com/office/officeart/2005/8/quickstyle/simple1" qsCatId="simple" csTypeId="urn:microsoft.com/office/officeart/2005/8/colors/accent2_2" csCatId="accent2" phldr="1"/>
      <dgm:spPr/>
    </dgm:pt>
    <dgm:pt modelId="{C02EEA28-F577-455E-8311-11CB2DDF3BE4}">
      <dgm:prSet phldrT="[Text]" custT="1"/>
      <dgm:spPr>
        <a:solidFill>
          <a:schemeClr val="accent1">
            <a:lumMod val="60000"/>
            <a:lumOff val="40000"/>
          </a:schemeClr>
        </a:solidFill>
      </dgm:spPr>
      <dgm:t>
        <a:bodyPr/>
        <a:lstStyle/>
        <a:p>
          <a:r>
            <a:rPr lang="en-ZA" sz="2800" b="1" dirty="0"/>
            <a:t>Raise OER awareness and interest</a:t>
          </a:r>
        </a:p>
        <a:p>
          <a:r>
            <a:rPr lang="en-ZA" sz="2400" b="1" dirty="0"/>
            <a:t>(seminars &amp; w/s)</a:t>
          </a:r>
          <a:endParaRPr lang="en-US" sz="2400" b="1" dirty="0"/>
        </a:p>
      </dgm:t>
    </dgm:pt>
    <dgm:pt modelId="{B583AF55-3498-4B06-851E-3FA8952269C5}" type="parTrans" cxnId="{1439F466-5008-4AE8-814C-01F4CB0A0DFE}">
      <dgm:prSet/>
      <dgm:spPr/>
      <dgm:t>
        <a:bodyPr/>
        <a:lstStyle/>
        <a:p>
          <a:endParaRPr lang="en-US">
            <a:solidFill>
              <a:schemeClr val="tx1"/>
            </a:solidFill>
          </a:endParaRPr>
        </a:p>
      </dgm:t>
    </dgm:pt>
    <dgm:pt modelId="{BC8BF68B-9046-4E79-95AE-93E1840B83CE}" type="sibTrans" cxnId="{1439F466-5008-4AE8-814C-01F4CB0A0DFE}">
      <dgm:prSet/>
      <dgm:spPr/>
      <dgm:t>
        <a:bodyPr/>
        <a:lstStyle/>
        <a:p>
          <a:endParaRPr lang="en-US">
            <a:solidFill>
              <a:schemeClr val="tx1"/>
            </a:solidFill>
          </a:endParaRPr>
        </a:p>
      </dgm:t>
    </dgm:pt>
    <dgm:pt modelId="{0EF3C75F-D64A-42C4-B13E-7202E92553E1}">
      <dgm:prSet phldrT="[Text]" custT="1"/>
      <dgm:spPr>
        <a:solidFill>
          <a:schemeClr val="accent1">
            <a:lumMod val="60000"/>
            <a:lumOff val="40000"/>
          </a:schemeClr>
        </a:solidFill>
      </dgm:spPr>
      <dgm:t>
        <a:bodyPr/>
        <a:lstStyle/>
        <a:p>
          <a:r>
            <a:rPr lang="en-ZA" sz="2800" b="1" dirty="0"/>
            <a:t>Source content</a:t>
          </a:r>
        </a:p>
        <a:p>
          <a:r>
            <a:rPr lang="en-ZA" sz="2400" b="1" dirty="0"/>
            <a:t>(volunteers)</a:t>
          </a:r>
          <a:endParaRPr lang="en-US" sz="2400" b="1" dirty="0"/>
        </a:p>
      </dgm:t>
    </dgm:pt>
    <dgm:pt modelId="{9DF9A784-6D78-4417-844C-3E0EC8AA503B}" type="parTrans" cxnId="{B2E11796-AA17-40A9-B3EC-FA2C25770630}">
      <dgm:prSet/>
      <dgm:spPr/>
      <dgm:t>
        <a:bodyPr/>
        <a:lstStyle/>
        <a:p>
          <a:endParaRPr lang="en-US">
            <a:solidFill>
              <a:schemeClr val="tx1"/>
            </a:solidFill>
          </a:endParaRPr>
        </a:p>
      </dgm:t>
    </dgm:pt>
    <dgm:pt modelId="{F5B58902-67AB-44ED-B1D3-253974B9A11C}" type="sibTrans" cxnId="{B2E11796-AA17-40A9-B3EC-FA2C25770630}">
      <dgm:prSet/>
      <dgm:spPr/>
      <dgm:t>
        <a:bodyPr/>
        <a:lstStyle/>
        <a:p>
          <a:endParaRPr lang="en-US">
            <a:solidFill>
              <a:schemeClr val="tx1"/>
            </a:solidFill>
          </a:endParaRPr>
        </a:p>
      </dgm:t>
    </dgm:pt>
    <dgm:pt modelId="{9B9A8B42-B4CF-4C0D-BF2B-1D17696C73C5}">
      <dgm:prSet phldrT="[Text]" custT="1"/>
      <dgm:spPr/>
      <dgm:t>
        <a:bodyPr/>
        <a:lstStyle/>
        <a:p>
          <a:r>
            <a:rPr lang="en-ZA" sz="2800" dirty="0"/>
            <a:t>Clear copyright &amp; package content</a:t>
          </a:r>
          <a:endParaRPr lang="en-US" sz="2800" dirty="0"/>
        </a:p>
      </dgm:t>
    </dgm:pt>
    <dgm:pt modelId="{38A01A6A-2D36-49C7-8A5B-113A38D12955}" type="parTrans" cxnId="{3E8F6DF7-5C5D-41DA-A0F6-65DD426A1F26}">
      <dgm:prSet/>
      <dgm:spPr/>
      <dgm:t>
        <a:bodyPr/>
        <a:lstStyle/>
        <a:p>
          <a:endParaRPr lang="en-US">
            <a:solidFill>
              <a:schemeClr val="tx1"/>
            </a:solidFill>
          </a:endParaRPr>
        </a:p>
      </dgm:t>
    </dgm:pt>
    <dgm:pt modelId="{19960CBC-770B-4B49-92AB-D33ED7B27256}" type="sibTrans" cxnId="{3E8F6DF7-5C5D-41DA-A0F6-65DD426A1F26}">
      <dgm:prSet/>
      <dgm:spPr/>
      <dgm:t>
        <a:bodyPr/>
        <a:lstStyle/>
        <a:p>
          <a:endParaRPr lang="en-US">
            <a:solidFill>
              <a:schemeClr val="tx1"/>
            </a:solidFill>
          </a:endParaRPr>
        </a:p>
      </dgm:t>
    </dgm:pt>
    <dgm:pt modelId="{100C4CD8-2F64-4B83-A8F1-74FC9467BD85}">
      <dgm:prSet phldrT="[Text]" custT="1"/>
      <dgm:spPr/>
      <dgm:t>
        <a:bodyPr/>
        <a:lstStyle/>
        <a:p>
          <a:r>
            <a:rPr lang="en-ZA" sz="2800" dirty="0"/>
            <a:t>Review OER (internal)</a:t>
          </a:r>
          <a:endParaRPr lang="en-US" sz="2800" dirty="0"/>
        </a:p>
      </dgm:t>
    </dgm:pt>
    <dgm:pt modelId="{7329B98D-9C54-47FF-B0C0-10DB840DB7B5}" type="parTrans" cxnId="{59F255A6-58C0-4A92-A476-8E12EED72792}">
      <dgm:prSet/>
      <dgm:spPr/>
      <dgm:t>
        <a:bodyPr/>
        <a:lstStyle/>
        <a:p>
          <a:endParaRPr lang="en-US">
            <a:solidFill>
              <a:schemeClr val="tx1"/>
            </a:solidFill>
          </a:endParaRPr>
        </a:p>
      </dgm:t>
    </dgm:pt>
    <dgm:pt modelId="{7015D9F3-C37C-4184-863A-5F25AB868602}" type="sibTrans" cxnId="{59F255A6-58C0-4A92-A476-8E12EED72792}">
      <dgm:prSet/>
      <dgm:spPr/>
      <dgm:t>
        <a:bodyPr/>
        <a:lstStyle/>
        <a:p>
          <a:endParaRPr lang="en-US">
            <a:solidFill>
              <a:schemeClr val="tx1"/>
            </a:solidFill>
          </a:endParaRPr>
        </a:p>
      </dgm:t>
    </dgm:pt>
    <dgm:pt modelId="{ED88306F-30E5-CE48-A8AF-0178D4C4E656}">
      <dgm:prSet custT="1"/>
      <dgm:spPr/>
      <dgm:t>
        <a:bodyPr/>
        <a:lstStyle/>
        <a:p>
          <a:r>
            <a:rPr lang="en-ZA" sz="2800" b="0" dirty="0"/>
            <a:t>Publish &amp; Publicize  OER </a:t>
          </a:r>
          <a:r>
            <a:rPr lang="en-ZA" sz="2400" b="0" dirty="0"/>
            <a:t>(repository)</a:t>
          </a:r>
          <a:endParaRPr lang="en-US" sz="2800" b="0" dirty="0"/>
        </a:p>
      </dgm:t>
    </dgm:pt>
    <dgm:pt modelId="{2EA62412-0941-DA49-83B1-C5116CA335F2}" type="parTrans" cxnId="{D6459196-021A-0D4E-B03B-BE0BA968964F}">
      <dgm:prSet/>
      <dgm:spPr/>
      <dgm:t>
        <a:bodyPr/>
        <a:lstStyle/>
        <a:p>
          <a:endParaRPr lang="en-US"/>
        </a:p>
      </dgm:t>
    </dgm:pt>
    <dgm:pt modelId="{B2894122-9DDD-1D4B-8DEA-A7D8A26265D4}" type="sibTrans" cxnId="{D6459196-021A-0D4E-B03B-BE0BA968964F}">
      <dgm:prSet/>
      <dgm:spPr/>
      <dgm:t>
        <a:bodyPr/>
        <a:lstStyle/>
        <a:p>
          <a:endParaRPr lang="en-US"/>
        </a:p>
      </dgm:t>
    </dgm:pt>
    <dgm:pt modelId="{1331A752-9A6B-41AA-AADB-B9284B2DEF48}" type="pres">
      <dgm:prSet presAssocID="{59EF6027-F0ED-4F6A-809A-F7E5690EDBAB}" presName="CompostProcess" presStyleCnt="0">
        <dgm:presLayoutVars>
          <dgm:dir/>
          <dgm:resizeHandles val="exact"/>
        </dgm:presLayoutVars>
      </dgm:prSet>
      <dgm:spPr/>
    </dgm:pt>
    <dgm:pt modelId="{70DADC7D-F6B8-486C-9E76-9D56D83EAFCF}" type="pres">
      <dgm:prSet presAssocID="{59EF6027-F0ED-4F6A-809A-F7E5690EDBAB}" presName="arrow" presStyleLbl="bgShp" presStyleIdx="0" presStyleCnt="1" custScaleX="117647"/>
      <dgm:spPr/>
    </dgm:pt>
    <dgm:pt modelId="{2D7837E6-1C48-405E-8B0A-2D332C0FF6CA}" type="pres">
      <dgm:prSet presAssocID="{59EF6027-F0ED-4F6A-809A-F7E5690EDBAB}" presName="linearProcess" presStyleCnt="0"/>
      <dgm:spPr/>
    </dgm:pt>
    <dgm:pt modelId="{2B6E2B1C-4D7E-411F-9B6D-81A8226B2BC7}" type="pres">
      <dgm:prSet presAssocID="{C02EEA28-F577-455E-8311-11CB2DDF3BE4}" presName="textNode" presStyleLbl="node1" presStyleIdx="0" presStyleCnt="5" custScaleX="101997" custLinFactNeighborX="35656" custLinFactNeighborY="-1389">
        <dgm:presLayoutVars>
          <dgm:bulletEnabled val="1"/>
        </dgm:presLayoutVars>
      </dgm:prSet>
      <dgm:spPr/>
    </dgm:pt>
    <dgm:pt modelId="{012ACB9F-86B5-4D86-B1CF-A44782D6E129}" type="pres">
      <dgm:prSet presAssocID="{BC8BF68B-9046-4E79-95AE-93E1840B83CE}" presName="sibTrans" presStyleCnt="0"/>
      <dgm:spPr/>
    </dgm:pt>
    <dgm:pt modelId="{5B648F3F-DDF2-4B5C-B870-662E1446EA77}" type="pres">
      <dgm:prSet presAssocID="{0EF3C75F-D64A-42C4-B13E-7202E92553E1}" presName="textNode" presStyleLbl="node1" presStyleIdx="1" presStyleCnt="5" custScaleX="93537">
        <dgm:presLayoutVars>
          <dgm:bulletEnabled val="1"/>
        </dgm:presLayoutVars>
      </dgm:prSet>
      <dgm:spPr/>
    </dgm:pt>
    <dgm:pt modelId="{AE0660E3-CD65-4510-AD9A-9904B9771F18}" type="pres">
      <dgm:prSet presAssocID="{F5B58902-67AB-44ED-B1D3-253974B9A11C}" presName="sibTrans" presStyleCnt="0"/>
      <dgm:spPr/>
    </dgm:pt>
    <dgm:pt modelId="{0F7854CF-F6FA-424C-8827-3B201A28B26A}" type="pres">
      <dgm:prSet presAssocID="{9B9A8B42-B4CF-4C0D-BF2B-1D17696C73C5}" presName="textNode" presStyleLbl="node1" presStyleIdx="2" presStyleCnt="5" custScaleX="91016">
        <dgm:presLayoutVars>
          <dgm:bulletEnabled val="1"/>
        </dgm:presLayoutVars>
      </dgm:prSet>
      <dgm:spPr/>
    </dgm:pt>
    <dgm:pt modelId="{9643DE27-DFEA-48B3-8E12-15873F769A0F}" type="pres">
      <dgm:prSet presAssocID="{19960CBC-770B-4B49-92AB-D33ED7B27256}" presName="sibTrans" presStyleCnt="0"/>
      <dgm:spPr/>
    </dgm:pt>
    <dgm:pt modelId="{A2C0B61F-79BB-41B4-BE2B-9D954484832F}" type="pres">
      <dgm:prSet presAssocID="{100C4CD8-2F64-4B83-A8F1-74FC9467BD85}" presName="textNode" presStyleLbl="node1" presStyleIdx="3" presStyleCnt="5" custScaleX="81444">
        <dgm:presLayoutVars>
          <dgm:bulletEnabled val="1"/>
        </dgm:presLayoutVars>
      </dgm:prSet>
      <dgm:spPr/>
    </dgm:pt>
    <dgm:pt modelId="{939EAB9C-2246-2B4F-B733-49D21FE68E6A}" type="pres">
      <dgm:prSet presAssocID="{7015D9F3-C37C-4184-863A-5F25AB868602}" presName="sibTrans" presStyleCnt="0"/>
      <dgm:spPr/>
    </dgm:pt>
    <dgm:pt modelId="{D587BF62-7D8C-5047-9B46-376C09B56AAB}" type="pres">
      <dgm:prSet presAssocID="{ED88306F-30E5-CE48-A8AF-0178D4C4E656}" presName="textNode" presStyleLbl="node1" presStyleIdx="4" presStyleCnt="5" custScaleX="88948">
        <dgm:presLayoutVars>
          <dgm:bulletEnabled val="1"/>
        </dgm:presLayoutVars>
      </dgm:prSet>
      <dgm:spPr/>
    </dgm:pt>
  </dgm:ptLst>
  <dgm:cxnLst>
    <dgm:cxn modelId="{75C5DD69-E39A-FB4E-AF8C-173140AD7E65}" type="presOf" srcId="{0EF3C75F-D64A-42C4-B13E-7202E92553E1}" destId="{5B648F3F-DDF2-4B5C-B870-662E1446EA77}" srcOrd="0" destOrd="0" presId="urn:microsoft.com/office/officeart/2005/8/layout/hProcess9"/>
    <dgm:cxn modelId="{59F255A6-58C0-4A92-A476-8E12EED72792}" srcId="{59EF6027-F0ED-4F6A-809A-F7E5690EDBAB}" destId="{100C4CD8-2F64-4B83-A8F1-74FC9467BD85}" srcOrd="3" destOrd="0" parTransId="{7329B98D-9C54-47FF-B0C0-10DB840DB7B5}" sibTransId="{7015D9F3-C37C-4184-863A-5F25AB868602}"/>
    <dgm:cxn modelId="{35A14AA3-3067-7740-8D25-4E8520D2D57D}" type="presOf" srcId="{ED88306F-30E5-CE48-A8AF-0178D4C4E656}" destId="{D587BF62-7D8C-5047-9B46-376C09B56AAB}" srcOrd="0" destOrd="0" presId="urn:microsoft.com/office/officeart/2005/8/layout/hProcess9"/>
    <dgm:cxn modelId="{D6459196-021A-0D4E-B03B-BE0BA968964F}" srcId="{59EF6027-F0ED-4F6A-809A-F7E5690EDBAB}" destId="{ED88306F-30E5-CE48-A8AF-0178D4C4E656}" srcOrd="4" destOrd="0" parTransId="{2EA62412-0941-DA49-83B1-C5116CA335F2}" sibTransId="{B2894122-9DDD-1D4B-8DEA-A7D8A26265D4}"/>
    <dgm:cxn modelId="{CF2698CC-BB6C-1244-8B66-F5827F9F79AE}" type="presOf" srcId="{59EF6027-F0ED-4F6A-809A-F7E5690EDBAB}" destId="{1331A752-9A6B-41AA-AADB-B9284B2DEF48}" srcOrd="0" destOrd="0" presId="urn:microsoft.com/office/officeart/2005/8/layout/hProcess9"/>
    <dgm:cxn modelId="{1439F466-5008-4AE8-814C-01F4CB0A0DFE}" srcId="{59EF6027-F0ED-4F6A-809A-F7E5690EDBAB}" destId="{C02EEA28-F577-455E-8311-11CB2DDF3BE4}" srcOrd="0" destOrd="0" parTransId="{B583AF55-3498-4B06-851E-3FA8952269C5}" sibTransId="{BC8BF68B-9046-4E79-95AE-93E1840B83CE}"/>
    <dgm:cxn modelId="{E84910BD-54A1-2F44-9457-7603DB96F2A9}" type="presOf" srcId="{9B9A8B42-B4CF-4C0D-BF2B-1D17696C73C5}" destId="{0F7854CF-F6FA-424C-8827-3B201A28B26A}" srcOrd="0" destOrd="0" presId="urn:microsoft.com/office/officeart/2005/8/layout/hProcess9"/>
    <dgm:cxn modelId="{3E8F6DF7-5C5D-41DA-A0F6-65DD426A1F26}" srcId="{59EF6027-F0ED-4F6A-809A-F7E5690EDBAB}" destId="{9B9A8B42-B4CF-4C0D-BF2B-1D17696C73C5}" srcOrd="2" destOrd="0" parTransId="{38A01A6A-2D36-49C7-8A5B-113A38D12955}" sibTransId="{19960CBC-770B-4B49-92AB-D33ED7B27256}"/>
    <dgm:cxn modelId="{6C8CB92C-1308-2E4E-9099-9D671E0EEDDE}" type="presOf" srcId="{C02EEA28-F577-455E-8311-11CB2DDF3BE4}" destId="{2B6E2B1C-4D7E-411F-9B6D-81A8226B2BC7}" srcOrd="0" destOrd="0" presId="urn:microsoft.com/office/officeart/2005/8/layout/hProcess9"/>
    <dgm:cxn modelId="{B2E11796-AA17-40A9-B3EC-FA2C25770630}" srcId="{59EF6027-F0ED-4F6A-809A-F7E5690EDBAB}" destId="{0EF3C75F-D64A-42C4-B13E-7202E92553E1}" srcOrd="1" destOrd="0" parTransId="{9DF9A784-6D78-4417-844C-3E0EC8AA503B}" sibTransId="{F5B58902-67AB-44ED-B1D3-253974B9A11C}"/>
    <dgm:cxn modelId="{D286F844-7C4A-9740-ACF1-2231A2161E1B}" type="presOf" srcId="{100C4CD8-2F64-4B83-A8F1-74FC9467BD85}" destId="{A2C0B61F-79BB-41B4-BE2B-9D954484832F}" srcOrd="0" destOrd="0" presId="urn:microsoft.com/office/officeart/2005/8/layout/hProcess9"/>
    <dgm:cxn modelId="{F1BFD10A-C8EC-1341-9562-D49A131B1044}" type="presParOf" srcId="{1331A752-9A6B-41AA-AADB-B9284B2DEF48}" destId="{70DADC7D-F6B8-486C-9E76-9D56D83EAFCF}" srcOrd="0" destOrd="0" presId="urn:microsoft.com/office/officeart/2005/8/layout/hProcess9"/>
    <dgm:cxn modelId="{B596354D-9220-2B4A-9060-60AA11E581A0}" type="presParOf" srcId="{1331A752-9A6B-41AA-AADB-B9284B2DEF48}" destId="{2D7837E6-1C48-405E-8B0A-2D332C0FF6CA}" srcOrd="1" destOrd="0" presId="urn:microsoft.com/office/officeart/2005/8/layout/hProcess9"/>
    <dgm:cxn modelId="{07B2A5FF-161E-E44A-B152-C3CBF0D650E2}" type="presParOf" srcId="{2D7837E6-1C48-405E-8B0A-2D332C0FF6CA}" destId="{2B6E2B1C-4D7E-411F-9B6D-81A8226B2BC7}" srcOrd="0" destOrd="0" presId="urn:microsoft.com/office/officeart/2005/8/layout/hProcess9"/>
    <dgm:cxn modelId="{A6A09C69-2A2A-4340-8C6C-49BD8E46730C}" type="presParOf" srcId="{2D7837E6-1C48-405E-8B0A-2D332C0FF6CA}" destId="{012ACB9F-86B5-4D86-B1CF-A44782D6E129}" srcOrd="1" destOrd="0" presId="urn:microsoft.com/office/officeart/2005/8/layout/hProcess9"/>
    <dgm:cxn modelId="{57BBE6D7-835C-1B4C-A377-FF4C0DF88D89}" type="presParOf" srcId="{2D7837E6-1C48-405E-8B0A-2D332C0FF6CA}" destId="{5B648F3F-DDF2-4B5C-B870-662E1446EA77}" srcOrd="2" destOrd="0" presId="urn:microsoft.com/office/officeart/2005/8/layout/hProcess9"/>
    <dgm:cxn modelId="{3194AD9B-72EC-3D41-966E-7A051BBFF4CE}" type="presParOf" srcId="{2D7837E6-1C48-405E-8B0A-2D332C0FF6CA}" destId="{AE0660E3-CD65-4510-AD9A-9904B9771F18}" srcOrd="3" destOrd="0" presId="urn:microsoft.com/office/officeart/2005/8/layout/hProcess9"/>
    <dgm:cxn modelId="{7D6854A0-42D1-B94F-B22D-5657BC42F3D5}" type="presParOf" srcId="{2D7837E6-1C48-405E-8B0A-2D332C0FF6CA}" destId="{0F7854CF-F6FA-424C-8827-3B201A28B26A}" srcOrd="4" destOrd="0" presId="urn:microsoft.com/office/officeart/2005/8/layout/hProcess9"/>
    <dgm:cxn modelId="{FD10B4C7-3C73-6241-82AE-CC3BA6DFC319}" type="presParOf" srcId="{2D7837E6-1C48-405E-8B0A-2D332C0FF6CA}" destId="{9643DE27-DFEA-48B3-8E12-15873F769A0F}" srcOrd="5" destOrd="0" presId="urn:microsoft.com/office/officeart/2005/8/layout/hProcess9"/>
    <dgm:cxn modelId="{A14C5F84-19B8-D44D-958A-D950722CBD15}" type="presParOf" srcId="{2D7837E6-1C48-405E-8B0A-2D332C0FF6CA}" destId="{A2C0B61F-79BB-41B4-BE2B-9D954484832F}" srcOrd="6" destOrd="0" presId="urn:microsoft.com/office/officeart/2005/8/layout/hProcess9"/>
    <dgm:cxn modelId="{97BD4DB6-06D0-4B4D-9422-DFE52EE4469E}" type="presParOf" srcId="{2D7837E6-1C48-405E-8B0A-2D332C0FF6CA}" destId="{939EAB9C-2246-2B4F-B733-49D21FE68E6A}" srcOrd="7" destOrd="0" presId="urn:microsoft.com/office/officeart/2005/8/layout/hProcess9"/>
    <dgm:cxn modelId="{81DE94A4-587E-B94C-8771-6C70DFE9E458}" type="presParOf" srcId="{2D7837E6-1C48-405E-8B0A-2D332C0FF6CA}" destId="{D587BF62-7D8C-5047-9B46-376C09B56AA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F6027-F0ED-4F6A-809A-F7E5690EDBAB}"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C02EEA28-F577-455E-8311-11CB2DDF3BE4}">
      <dgm:prSet phldrT="[Text]" custT="1"/>
      <dgm:spPr>
        <a:solidFill>
          <a:schemeClr val="accent2"/>
        </a:solidFill>
      </dgm:spPr>
      <dgm:t>
        <a:bodyPr/>
        <a:lstStyle/>
        <a:p>
          <a:r>
            <a:rPr lang="en-ZA" sz="2800" b="1" dirty="0"/>
            <a:t>Raise OER awareness and interest</a:t>
          </a:r>
        </a:p>
        <a:p>
          <a:r>
            <a:rPr lang="en-ZA" sz="2400" b="1" dirty="0"/>
            <a:t>(seminars &amp; w/s)</a:t>
          </a:r>
          <a:endParaRPr lang="en-US" sz="2400" b="1" dirty="0"/>
        </a:p>
      </dgm:t>
    </dgm:pt>
    <dgm:pt modelId="{B583AF55-3498-4B06-851E-3FA8952269C5}" type="parTrans" cxnId="{1439F466-5008-4AE8-814C-01F4CB0A0DFE}">
      <dgm:prSet/>
      <dgm:spPr/>
      <dgm:t>
        <a:bodyPr/>
        <a:lstStyle/>
        <a:p>
          <a:endParaRPr lang="en-US">
            <a:solidFill>
              <a:schemeClr val="tx1"/>
            </a:solidFill>
          </a:endParaRPr>
        </a:p>
      </dgm:t>
    </dgm:pt>
    <dgm:pt modelId="{BC8BF68B-9046-4E79-95AE-93E1840B83CE}" type="sibTrans" cxnId="{1439F466-5008-4AE8-814C-01F4CB0A0DFE}">
      <dgm:prSet/>
      <dgm:spPr/>
      <dgm:t>
        <a:bodyPr/>
        <a:lstStyle/>
        <a:p>
          <a:endParaRPr lang="en-US">
            <a:solidFill>
              <a:schemeClr val="tx1"/>
            </a:solidFill>
          </a:endParaRPr>
        </a:p>
      </dgm:t>
    </dgm:pt>
    <dgm:pt modelId="{0EF3C75F-D64A-42C4-B13E-7202E92553E1}">
      <dgm:prSet phldrT="[Text]" custT="1"/>
      <dgm:spPr>
        <a:solidFill>
          <a:schemeClr val="accent2"/>
        </a:solidFill>
      </dgm:spPr>
      <dgm:t>
        <a:bodyPr/>
        <a:lstStyle/>
        <a:p>
          <a:r>
            <a:rPr lang="en-ZA" sz="2800" b="1" dirty="0"/>
            <a:t>Source content</a:t>
          </a:r>
        </a:p>
        <a:p>
          <a:r>
            <a:rPr lang="en-ZA" sz="2400" b="1" dirty="0"/>
            <a:t>(volunteers)</a:t>
          </a:r>
          <a:endParaRPr lang="en-US" sz="2400" b="1" dirty="0"/>
        </a:p>
      </dgm:t>
    </dgm:pt>
    <dgm:pt modelId="{9DF9A784-6D78-4417-844C-3E0EC8AA503B}" type="parTrans" cxnId="{B2E11796-AA17-40A9-B3EC-FA2C25770630}">
      <dgm:prSet/>
      <dgm:spPr/>
      <dgm:t>
        <a:bodyPr/>
        <a:lstStyle/>
        <a:p>
          <a:endParaRPr lang="en-US">
            <a:solidFill>
              <a:schemeClr val="tx1"/>
            </a:solidFill>
          </a:endParaRPr>
        </a:p>
      </dgm:t>
    </dgm:pt>
    <dgm:pt modelId="{F5B58902-67AB-44ED-B1D3-253974B9A11C}" type="sibTrans" cxnId="{B2E11796-AA17-40A9-B3EC-FA2C25770630}">
      <dgm:prSet/>
      <dgm:spPr/>
      <dgm:t>
        <a:bodyPr/>
        <a:lstStyle/>
        <a:p>
          <a:endParaRPr lang="en-US">
            <a:solidFill>
              <a:schemeClr val="tx1"/>
            </a:solidFill>
          </a:endParaRPr>
        </a:p>
      </dgm:t>
    </dgm:pt>
    <dgm:pt modelId="{9B9A8B42-B4CF-4C0D-BF2B-1D17696C73C5}">
      <dgm:prSet phldrT="[Text]" custT="1"/>
      <dgm:spPr>
        <a:solidFill>
          <a:schemeClr val="accent1">
            <a:lumMod val="60000"/>
            <a:lumOff val="40000"/>
          </a:schemeClr>
        </a:solidFill>
      </dgm:spPr>
      <dgm:t>
        <a:bodyPr/>
        <a:lstStyle/>
        <a:p>
          <a:r>
            <a:rPr lang="en-ZA" sz="2800" dirty="0"/>
            <a:t>Clear copyright &amp; package content</a:t>
          </a:r>
          <a:endParaRPr lang="en-US" sz="2800" dirty="0"/>
        </a:p>
      </dgm:t>
    </dgm:pt>
    <dgm:pt modelId="{38A01A6A-2D36-49C7-8A5B-113A38D12955}" type="parTrans" cxnId="{3E8F6DF7-5C5D-41DA-A0F6-65DD426A1F26}">
      <dgm:prSet/>
      <dgm:spPr/>
      <dgm:t>
        <a:bodyPr/>
        <a:lstStyle/>
        <a:p>
          <a:endParaRPr lang="en-US">
            <a:solidFill>
              <a:schemeClr val="tx1"/>
            </a:solidFill>
          </a:endParaRPr>
        </a:p>
      </dgm:t>
    </dgm:pt>
    <dgm:pt modelId="{19960CBC-770B-4B49-92AB-D33ED7B27256}" type="sibTrans" cxnId="{3E8F6DF7-5C5D-41DA-A0F6-65DD426A1F26}">
      <dgm:prSet/>
      <dgm:spPr/>
      <dgm:t>
        <a:bodyPr/>
        <a:lstStyle/>
        <a:p>
          <a:endParaRPr lang="en-US">
            <a:solidFill>
              <a:schemeClr val="tx1"/>
            </a:solidFill>
          </a:endParaRPr>
        </a:p>
      </dgm:t>
    </dgm:pt>
    <dgm:pt modelId="{100C4CD8-2F64-4B83-A8F1-74FC9467BD85}">
      <dgm:prSet phldrT="[Text]" custT="1"/>
      <dgm:spPr/>
      <dgm:t>
        <a:bodyPr/>
        <a:lstStyle/>
        <a:p>
          <a:r>
            <a:rPr lang="en-ZA" sz="2800" dirty="0"/>
            <a:t>Review OER (internal)</a:t>
          </a:r>
          <a:endParaRPr lang="en-US" sz="2800" dirty="0"/>
        </a:p>
      </dgm:t>
    </dgm:pt>
    <dgm:pt modelId="{7329B98D-9C54-47FF-B0C0-10DB840DB7B5}" type="parTrans" cxnId="{59F255A6-58C0-4A92-A476-8E12EED72792}">
      <dgm:prSet/>
      <dgm:spPr/>
      <dgm:t>
        <a:bodyPr/>
        <a:lstStyle/>
        <a:p>
          <a:endParaRPr lang="en-US">
            <a:solidFill>
              <a:schemeClr val="tx1"/>
            </a:solidFill>
          </a:endParaRPr>
        </a:p>
      </dgm:t>
    </dgm:pt>
    <dgm:pt modelId="{7015D9F3-C37C-4184-863A-5F25AB868602}" type="sibTrans" cxnId="{59F255A6-58C0-4A92-A476-8E12EED72792}">
      <dgm:prSet/>
      <dgm:spPr/>
      <dgm:t>
        <a:bodyPr/>
        <a:lstStyle/>
        <a:p>
          <a:endParaRPr lang="en-US">
            <a:solidFill>
              <a:schemeClr val="tx1"/>
            </a:solidFill>
          </a:endParaRPr>
        </a:p>
      </dgm:t>
    </dgm:pt>
    <dgm:pt modelId="{ED88306F-30E5-CE48-A8AF-0178D4C4E656}">
      <dgm:prSet custT="1"/>
      <dgm:spPr/>
      <dgm:t>
        <a:bodyPr/>
        <a:lstStyle/>
        <a:p>
          <a:r>
            <a:rPr lang="en-ZA" sz="2800" b="0" dirty="0"/>
            <a:t>Publish &amp; Publicize  OER </a:t>
          </a:r>
          <a:r>
            <a:rPr lang="en-ZA" sz="2400" b="0" dirty="0"/>
            <a:t>(repository)</a:t>
          </a:r>
          <a:endParaRPr lang="en-US" sz="2800" b="0" dirty="0"/>
        </a:p>
      </dgm:t>
    </dgm:pt>
    <dgm:pt modelId="{2EA62412-0941-DA49-83B1-C5116CA335F2}" type="parTrans" cxnId="{D6459196-021A-0D4E-B03B-BE0BA968964F}">
      <dgm:prSet/>
      <dgm:spPr/>
      <dgm:t>
        <a:bodyPr/>
        <a:lstStyle/>
        <a:p>
          <a:endParaRPr lang="en-US"/>
        </a:p>
      </dgm:t>
    </dgm:pt>
    <dgm:pt modelId="{B2894122-9DDD-1D4B-8DEA-A7D8A26265D4}" type="sibTrans" cxnId="{D6459196-021A-0D4E-B03B-BE0BA968964F}">
      <dgm:prSet/>
      <dgm:spPr/>
      <dgm:t>
        <a:bodyPr/>
        <a:lstStyle/>
        <a:p>
          <a:endParaRPr lang="en-US"/>
        </a:p>
      </dgm:t>
    </dgm:pt>
    <dgm:pt modelId="{1331A752-9A6B-41AA-AADB-B9284B2DEF48}" type="pres">
      <dgm:prSet presAssocID="{59EF6027-F0ED-4F6A-809A-F7E5690EDBAB}" presName="CompostProcess" presStyleCnt="0">
        <dgm:presLayoutVars>
          <dgm:dir/>
          <dgm:resizeHandles val="exact"/>
        </dgm:presLayoutVars>
      </dgm:prSet>
      <dgm:spPr/>
    </dgm:pt>
    <dgm:pt modelId="{70DADC7D-F6B8-486C-9E76-9D56D83EAFCF}" type="pres">
      <dgm:prSet presAssocID="{59EF6027-F0ED-4F6A-809A-F7E5690EDBAB}" presName="arrow" presStyleLbl="bgShp" presStyleIdx="0" presStyleCnt="1" custScaleX="117647"/>
      <dgm:spPr/>
    </dgm:pt>
    <dgm:pt modelId="{2D7837E6-1C48-405E-8B0A-2D332C0FF6CA}" type="pres">
      <dgm:prSet presAssocID="{59EF6027-F0ED-4F6A-809A-F7E5690EDBAB}" presName="linearProcess" presStyleCnt="0"/>
      <dgm:spPr/>
    </dgm:pt>
    <dgm:pt modelId="{2B6E2B1C-4D7E-411F-9B6D-81A8226B2BC7}" type="pres">
      <dgm:prSet presAssocID="{C02EEA28-F577-455E-8311-11CB2DDF3BE4}" presName="textNode" presStyleLbl="node1" presStyleIdx="0" presStyleCnt="5" custScaleX="101997" custLinFactNeighborX="35656" custLinFactNeighborY="-1389">
        <dgm:presLayoutVars>
          <dgm:bulletEnabled val="1"/>
        </dgm:presLayoutVars>
      </dgm:prSet>
      <dgm:spPr/>
    </dgm:pt>
    <dgm:pt modelId="{012ACB9F-86B5-4D86-B1CF-A44782D6E129}" type="pres">
      <dgm:prSet presAssocID="{BC8BF68B-9046-4E79-95AE-93E1840B83CE}" presName="sibTrans" presStyleCnt="0"/>
      <dgm:spPr/>
    </dgm:pt>
    <dgm:pt modelId="{5B648F3F-DDF2-4B5C-B870-662E1446EA77}" type="pres">
      <dgm:prSet presAssocID="{0EF3C75F-D64A-42C4-B13E-7202E92553E1}" presName="textNode" presStyleLbl="node1" presStyleIdx="1" presStyleCnt="5" custScaleX="93537">
        <dgm:presLayoutVars>
          <dgm:bulletEnabled val="1"/>
        </dgm:presLayoutVars>
      </dgm:prSet>
      <dgm:spPr/>
    </dgm:pt>
    <dgm:pt modelId="{AE0660E3-CD65-4510-AD9A-9904B9771F18}" type="pres">
      <dgm:prSet presAssocID="{F5B58902-67AB-44ED-B1D3-253974B9A11C}" presName="sibTrans" presStyleCnt="0"/>
      <dgm:spPr/>
    </dgm:pt>
    <dgm:pt modelId="{0F7854CF-F6FA-424C-8827-3B201A28B26A}" type="pres">
      <dgm:prSet presAssocID="{9B9A8B42-B4CF-4C0D-BF2B-1D17696C73C5}" presName="textNode" presStyleLbl="node1" presStyleIdx="2" presStyleCnt="5" custScaleX="91016">
        <dgm:presLayoutVars>
          <dgm:bulletEnabled val="1"/>
        </dgm:presLayoutVars>
      </dgm:prSet>
      <dgm:spPr/>
    </dgm:pt>
    <dgm:pt modelId="{9643DE27-DFEA-48B3-8E12-15873F769A0F}" type="pres">
      <dgm:prSet presAssocID="{19960CBC-770B-4B49-92AB-D33ED7B27256}" presName="sibTrans" presStyleCnt="0"/>
      <dgm:spPr/>
    </dgm:pt>
    <dgm:pt modelId="{A2C0B61F-79BB-41B4-BE2B-9D954484832F}" type="pres">
      <dgm:prSet presAssocID="{100C4CD8-2F64-4B83-A8F1-74FC9467BD85}" presName="textNode" presStyleLbl="node1" presStyleIdx="3" presStyleCnt="5" custScaleX="81444">
        <dgm:presLayoutVars>
          <dgm:bulletEnabled val="1"/>
        </dgm:presLayoutVars>
      </dgm:prSet>
      <dgm:spPr/>
    </dgm:pt>
    <dgm:pt modelId="{939EAB9C-2246-2B4F-B733-49D21FE68E6A}" type="pres">
      <dgm:prSet presAssocID="{7015D9F3-C37C-4184-863A-5F25AB868602}" presName="sibTrans" presStyleCnt="0"/>
      <dgm:spPr/>
    </dgm:pt>
    <dgm:pt modelId="{D587BF62-7D8C-5047-9B46-376C09B56AAB}" type="pres">
      <dgm:prSet presAssocID="{ED88306F-30E5-CE48-A8AF-0178D4C4E656}" presName="textNode" presStyleLbl="node1" presStyleIdx="4" presStyleCnt="5" custScaleX="88948">
        <dgm:presLayoutVars>
          <dgm:bulletEnabled val="1"/>
        </dgm:presLayoutVars>
      </dgm:prSet>
      <dgm:spPr/>
    </dgm:pt>
  </dgm:ptLst>
  <dgm:cxnLst>
    <dgm:cxn modelId="{B2E11796-AA17-40A9-B3EC-FA2C25770630}" srcId="{59EF6027-F0ED-4F6A-809A-F7E5690EDBAB}" destId="{0EF3C75F-D64A-42C4-B13E-7202E92553E1}" srcOrd="1" destOrd="0" parTransId="{9DF9A784-6D78-4417-844C-3E0EC8AA503B}" sibTransId="{F5B58902-67AB-44ED-B1D3-253974B9A11C}"/>
    <dgm:cxn modelId="{E84910BD-54A1-2F44-9457-7603DB96F2A9}" type="presOf" srcId="{9B9A8B42-B4CF-4C0D-BF2B-1D17696C73C5}" destId="{0F7854CF-F6FA-424C-8827-3B201A28B26A}" srcOrd="0" destOrd="0" presId="urn:microsoft.com/office/officeart/2005/8/layout/hProcess9"/>
    <dgm:cxn modelId="{D6459196-021A-0D4E-B03B-BE0BA968964F}" srcId="{59EF6027-F0ED-4F6A-809A-F7E5690EDBAB}" destId="{ED88306F-30E5-CE48-A8AF-0178D4C4E656}" srcOrd="4" destOrd="0" parTransId="{2EA62412-0941-DA49-83B1-C5116CA335F2}" sibTransId="{B2894122-9DDD-1D4B-8DEA-A7D8A26265D4}"/>
    <dgm:cxn modelId="{6C8CB92C-1308-2E4E-9099-9D671E0EEDDE}" type="presOf" srcId="{C02EEA28-F577-455E-8311-11CB2DDF3BE4}" destId="{2B6E2B1C-4D7E-411F-9B6D-81A8226B2BC7}" srcOrd="0" destOrd="0" presId="urn:microsoft.com/office/officeart/2005/8/layout/hProcess9"/>
    <dgm:cxn modelId="{D286F844-7C4A-9740-ACF1-2231A2161E1B}" type="presOf" srcId="{100C4CD8-2F64-4B83-A8F1-74FC9467BD85}" destId="{A2C0B61F-79BB-41B4-BE2B-9D954484832F}" srcOrd="0" destOrd="0" presId="urn:microsoft.com/office/officeart/2005/8/layout/hProcess9"/>
    <dgm:cxn modelId="{3E8F6DF7-5C5D-41DA-A0F6-65DD426A1F26}" srcId="{59EF6027-F0ED-4F6A-809A-F7E5690EDBAB}" destId="{9B9A8B42-B4CF-4C0D-BF2B-1D17696C73C5}" srcOrd="2" destOrd="0" parTransId="{38A01A6A-2D36-49C7-8A5B-113A38D12955}" sibTransId="{19960CBC-770B-4B49-92AB-D33ED7B27256}"/>
    <dgm:cxn modelId="{35A14AA3-3067-7740-8D25-4E8520D2D57D}" type="presOf" srcId="{ED88306F-30E5-CE48-A8AF-0178D4C4E656}" destId="{D587BF62-7D8C-5047-9B46-376C09B56AAB}" srcOrd="0" destOrd="0" presId="urn:microsoft.com/office/officeart/2005/8/layout/hProcess9"/>
    <dgm:cxn modelId="{1439F466-5008-4AE8-814C-01F4CB0A0DFE}" srcId="{59EF6027-F0ED-4F6A-809A-F7E5690EDBAB}" destId="{C02EEA28-F577-455E-8311-11CB2DDF3BE4}" srcOrd="0" destOrd="0" parTransId="{B583AF55-3498-4B06-851E-3FA8952269C5}" sibTransId="{BC8BF68B-9046-4E79-95AE-93E1840B83CE}"/>
    <dgm:cxn modelId="{CF2698CC-BB6C-1244-8B66-F5827F9F79AE}" type="presOf" srcId="{59EF6027-F0ED-4F6A-809A-F7E5690EDBAB}" destId="{1331A752-9A6B-41AA-AADB-B9284B2DEF48}" srcOrd="0" destOrd="0" presId="urn:microsoft.com/office/officeart/2005/8/layout/hProcess9"/>
    <dgm:cxn modelId="{75C5DD69-E39A-FB4E-AF8C-173140AD7E65}" type="presOf" srcId="{0EF3C75F-D64A-42C4-B13E-7202E92553E1}" destId="{5B648F3F-DDF2-4B5C-B870-662E1446EA77}" srcOrd="0" destOrd="0" presId="urn:microsoft.com/office/officeart/2005/8/layout/hProcess9"/>
    <dgm:cxn modelId="{59F255A6-58C0-4A92-A476-8E12EED72792}" srcId="{59EF6027-F0ED-4F6A-809A-F7E5690EDBAB}" destId="{100C4CD8-2F64-4B83-A8F1-74FC9467BD85}" srcOrd="3" destOrd="0" parTransId="{7329B98D-9C54-47FF-B0C0-10DB840DB7B5}" sibTransId="{7015D9F3-C37C-4184-863A-5F25AB868602}"/>
    <dgm:cxn modelId="{F1BFD10A-C8EC-1341-9562-D49A131B1044}" type="presParOf" srcId="{1331A752-9A6B-41AA-AADB-B9284B2DEF48}" destId="{70DADC7D-F6B8-486C-9E76-9D56D83EAFCF}" srcOrd="0" destOrd="0" presId="urn:microsoft.com/office/officeart/2005/8/layout/hProcess9"/>
    <dgm:cxn modelId="{B596354D-9220-2B4A-9060-60AA11E581A0}" type="presParOf" srcId="{1331A752-9A6B-41AA-AADB-B9284B2DEF48}" destId="{2D7837E6-1C48-405E-8B0A-2D332C0FF6CA}" srcOrd="1" destOrd="0" presId="urn:microsoft.com/office/officeart/2005/8/layout/hProcess9"/>
    <dgm:cxn modelId="{07B2A5FF-161E-E44A-B152-C3CBF0D650E2}" type="presParOf" srcId="{2D7837E6-1C48-405E-8B0A-2D332C0FF6CA}" destId="{2B6E2B1C-4D7E-411F-9B6D-81A8226B2BC7}" srcOrd="0" destOrd="0" presId="urn:microsoft.com/office/officeart/2005/8/layout/hProcess9"/>
    <dgm:cxn modelId="{A6A09C69-2A2A-4340-8C6C-49BD8E46730C}" type="presParOf" srcId="{2D7837E6-1C48-405E-8B0A-2D332C0FF6CA}" destId="{012ACB9F-86B5-4D86-B1CF-A44782D6E129}" srcOrd="1" destOrd="0" presId="urn:microsoft.com/office/officeart/2005/8/layout/hProcess9"/>
    <dgm:cxn modelId="{57BBE6D7-835C-1B4C-A377-FF4C0DF88D89}" type="presParOf" srcId="{2D7837E6-1C48-405E-8B0A-2D332C0FF6CA}" destId="{5B648F3F-DDF2-4B5C-B870-662E1446EA77}" srcOrd="2" destOrd="0" presId="urn:microsoft.com/office/officeart/2005/8/layout/hProcess9"/>
    <dgm:cxn modelId="{3194AD9B-72EC-3D41-966E-7A051BBFF4CE}" type="presParOf" srcId="{2D7837E6-1C48-405E-8B0A-2D332C0FF6CA}" destId="{AE0660E3-CD65-4510-AD9A-9904B9771F18}" srcOrd="3" destOrd="0" presId="urn:microsoft.com/office/officeart/2005/8/layout/hProcess9"/>
    <dgm:cxn modelId="{7D6854A0-42D1-B94F-B22D-5657BC42F3D5}" type="presParOf" srcId="{2D7837E6-1C48-405E-8B0A-2D332C0FF6CA}" destId="{0F7854CF-F6FA-424C-8827-3B201A28B26A}" srcOrd="4" destOrd="0" presId="urn:microsoft.com/office/officeart/2005/8/layout/hProcess9"/>
    <dgm:cxn modelId="{FD10B4C7-3C73-6241-82AE-CC3BA6DFC319}" type="presParOf" srcId="{2D7837E6-1C48-405E-8B0A-2D332C0FF6CA}" destId="{9643DE27-DFEA-48B3-8E12-15873F769A0F}" srcOrd="5" destOrd="0" presId="urn:microsoft.com/office/officeart/2005/8/layout/hProcess9"/>
    <dgm:cxn modelId="{A14C5F84-19B8-D44D-958A-D950722CBD15}" type="presParOf" srcId="{2D7837E6-1C48-405E-8B0A-2D332C0FF6CA}" destId="{A2C0B61F-79BB-41B4-BE2B-9D954484832F}" srcOrd="6" destOrd="0" presId="urn:microsoft.com/office/officeart/2005/8/layout/hProcess9"/>
    <dgm:cxn modelId="{97BD4DB6-06D0-4B4D-9422-DFE52EE4469E}" type="presParOf" srcId="{2D7837E6-1C48-405E-8B0A-2D332C0FF6CA}" destId="{939EAB9C-2246-2B4F-B733-49D21FE68E6A}" srcOrd="7" destOrd="0" presId="urn:microsoft.com/office/officeart/2005/8/layout/hProcess9"/>
    <dgm:cxn modelId="{81DE94A4-587E-B94C-8771-6C70DFE9E458}" type="presParOf" srcId="{2D7837E6-1C48-405E-8B0A-2D332C0FF6CA}" destId="{D587BF62-7D8C-5047-9B46-376C09B56AA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EF6027-F0ED-4F6A-809A-F7E5690EDBAB}"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C02EEA28-F577-455E-8311-11CB2DDF3BE4}">
      <dgm:prSet phldrT="[Text]" custT="1"/>
      <dgm:spPr>
        <a:solidFill>
          <a:schemeClr val="accent2"/>
        </a:solidFill>
      </dgm:spPr>
      <dgm:t>
        <a:bodyPr/>
        <a:lstStyle/>
        <a:p>
          <a:r>
            <a:rPr lang="en-ZA" sz="2800" b="1" dirty="0"/>
            <a:t>Raise OER awareness and interest</a:t>
          </a:r>
        </a:p>
        <a:p>
          <a:r>
            <a:rPr lang="en-ZA" sz="2400" b="1" dirty="0"/>
            <a:t>(seminars &amp; w/s)</a:t>
          </a:r>
          <a:endParaRPr lang="en-US" sz="2400" b="1" dirty="0"/>
        </a:p>
      </dgm:t>
    </dgm:pt>
    <dgm:pt modelId="{B583AF55-3498-4B06-851E-3FA8952269C5}" type="parTrans" cxnId="{1439F466-5008-4AE8-814C-01F4CB0A0DFE}">
      <dgm:prSet/>
      <dgm:spPr/>
      <dgm:t>
        <a:bodyPr/>
        <a:lstStyle/>
        <a:p>
          <a:endParaRPr lang="en-US">
            <a:solidFill>
              <a:schemeClr val="tx1"/>
            </a:solidFill>
          </a:endParaRPr>
        </a:p>
      </dgm:t>
    </dgm:pt>
    <dgm:pt modelId="{BC8BF68B-9046-4E79-95AE-93E1840B83CE}" type="sibTrans" cxnId="{1439F466-5008-4AE8-814C-01F4CB0A0DFE}">
      <dgm:prSet/>
      <dgm:spPr/>
      <dgm:t>
        <a:bodyPr/>
        <a:lstStyle/>
        <a:p>
          <a:endParaRPr lang="en-US">
            <a:solidFill>
              <a:schemeClr val="tx1"/>
            </a:solidFill>
          </a:endParaRPr>
        </a:p>
      </dgm:t>
    </dgm:pt>
    <dgm:pt modelId="{0EF3C75F-D64A-42C4-B13E-7202E92553E1}">
      <dgm:prSet phldrT="[Text]" custT="1"/>
      <dgm:spPr>
        <a:solidFill>
          <a:schemeClr val="accent2"/>
        </a:solidFill>
      </dgm:spPr>
      <dgm:t>
        <a:bodyPr/>
        <a:lstStyle/>
        <a:p>
          <a:r>
            <a:rPr lang="en-ZA" sz="2800" b="1" dirty="0"/>
            <a:t>Source content</a:t>
          </a:r>
        </a:p>
        <a:p>
          <a:r>
            <a:rPr lang="en-ZA" sz="2400" b="1" dirty="0"/>
            <a:t>(volunteers)</a:t>
          </a:r>
          <a:endParaRPr lang="en-US" sz="2400" b="1" dirty="0"/>
        </a:p>
      </dgm:t>
    </dgm:pt>
    <dgm:pt modelId="{9DF9A784-6D78-4417-844C-3E0EC8AA503B}" type="parTrans" cxnId="{B2E11796-AA17-40A9-B3EC-FA2C25770630}">
      <dgm:prSet/>
      <dgm:spPr/>
      <dgm:t>
        <a:bodyPr/>
        <a:lstStyle/>
        <a:p>
          <a:endParaRPr lang="en-US">
            <a:solidFill>
              <a:schemeClr val="tx1"/>
            </a:solidFill>
          </a:endParaRPr>
        </a:p>
      </dgm:t>
    </dgm:pt>
    <dgm:pt modelId="{F5B58902-67AB-44ED-B1D3-253974B9A11C}" type="sibTrans" cxnId="{B2E11796-AA17-40A9-B3EC-FA2C25770630}">
      <dgm:prSet/>
      <dgm:spPr/>
      <dgm:t>
        <a:bodyPr/>
        <a:lstStyle/>
        <a:p>
          <a:endParaRPr lang="en-US">
            <a:solidFill>
              <a:schemeClr val="tx1"/>
            </a:solidFill>
          </a:endParaRPr>
        </a:p>
      </dgm:t>
    </dgm:pt>
    <dgm:pt modelId="{9B9A8B42-B4CF-4C0D-BF2B-1D17696C73C5}">
      <dgm:prSet phldrT="[Text]" custT="1"/>
      <dgm:spPr>
        <a:solidFill>
          <a:schemeClr val="accent2"/>
        </a:solidFill>
      </dgm:spPr>
      <dgm:t>
        <a:bodyPr/>
        <a:lstStyle/>
        <a:p>
          <a:r>
            <a:rPr lang="en-ZA" sz="2800" dirty="0"/>
            <a:t>Clear copyright &amp; package content</a:t>
          </a:r>
          <a:endParaRPr lang="en-US" sz="2800" dirty="0"/>
        </a:p>
      </dgm:t>
    </dgm:pt>
    <dgm:pt modelId="{38A01A6A-2D36-49C7-8A5B-113A38D12955}" type="parTrans" cxnId="{3E8F6DF7-5C5D-41DA-A0F6-65DD426A1F26}">
      <dgm:prSet/>
      <dgm:spPr/>
      <dgm:t>
        <a:bodyPr/>
        <a:lstStyle/>
        <a:p>
          <a:endParaRPr lang="en-US">
            <a:solidFill>
              <a:schemeClr val="tx1"/>
            </a:solidFill>
          </a:endParaRPr>
        </a:p>
      </dgm:t>
    </dgm:pt>
    <dgm:pt modelId="{19960CBC-770B-4B49-92AB-D33ED7B27256}" type="sibTrans" cxnId="{3E8F6DF7-5C5D-41DA-A0F6-65DD426A1F26}">
      <dgm:prSet/>
      <dgm:spPr/>
      <dgm:t>
        <a:bodyPr/>
        <a:lstStyle/>
        <a:p>
          <a:endParaRPr lang="en-US">
            <a:solidFill>
              <a:schemeClr val="tx1"/>
            </a:solidFill>
          </a:endParaRPr>
        </a:p>
      </dgm:t>
    </dgm:pt>
    <dgm:pt modelId="{100C4CD8-2F64-4B83-A8F1-74FC9467BD85}">
      <dgm:prSet phldrT="[Text]" custT="1"/>
      <dgm:spPr>
        <a:solidFill>
          <a:schemeClr val="accent1">
            <a:lumMod val="60000"/>
            <a:lumOff val="40000"/>
          </a:schemeClr>
        </a:solidFill>
      </dgm:spPr>
      <dgm:t>
        <a:bodyPr/>
        <a:lstStyle/>
        <a:p>
          <a:r>
            <a:rPr lang="en-ZA" sz="2800" dirty="0"/>
            <a:t>Review OER (internal)</a:t>
          </a:r>
          <a:endParaRPr lang="en-US" sz="2800" dirty="0"/>
        </a:p>
      </dgm:t>
    </dgm:pt>
    <dgm:pt modelId="{7329B98D-9C54-47FF-B0C0-10DB840DB7B5}" type="parTrans" cxnId="{59F255A6-58C0-4A92-A476-8E12EED72792}">
      <dgm:prSet/>
      <dgm:spPr/>
      <dgm:t>
        <a:bodyPr/>
        <a:lstStyle/>
        <a:p>
          <a:endParaRPr lang="en-US">
            <a:solidFill>
              <a:schemeClr val="tx1"/>
            </a:solidFill>
          </a:endParaRPr>
        </a:p>
      </dgm:t>
    </dgm:pt>
    <dgm:pt modelId="{7015D9F3-C37C-4184-863A-5F25AB868602}" type="sibTrans" cxnId="{59F255A6-58C0-4A92-A476-8E12EED72792}">
      <dgm:prSet/>
      <dgm:spPr/>
      <dgm:t>
        <a:bodyPr/>
        <a:lstStyle/>
        <a:p>
          <a:endParaRPr lang="en-US">
            <a:solidFill>
              <a:schemeClr val="tx1"/>
            </a:solidFill>
          </a:endParaRPr>
        </a:p>
      </dgm:t>
    </dgm:pt>
    <dgm:pt modelId="{ED88306F-30E5-CE48-A8AF-0178D4C4E656}">
      <dgm:prSet custT="1"/>
      <dgm:spPr/>
      <dgm:t>
        <a:bodyPr/>
        <a:lstStyle/>
        <a:p>
          <a:r>
            <a:rPr lang="en-ZA" sz="2800" b="0" dirty="0"/>
            <a:t>Publish &amp; Publicize  OER </a:t>
          </a:r>
          <a:r>
            <a:rPr lang="en-ZA" sz="2400" b="0" dirty="0"/>
            <a:t>(repository)</a:t>
          </a:r>
          <a:endParaRPr lang="en-US" sz="2800" b="0" dirty="0"/>
        </a:p>
      </dgm:t>
    </dgm:pt>
    <dgm:pt modelId="{2EA62412-0941-DA49-83B1-C5116CA335F2}" type="parTrans" cxnId="{D6459196-021A-0D4E-B03B-BE0BA968964F}">
      <dgm:prSet/>
      <dgm:spPr/>
      <dgm:t>
        <a:bodyPr/>
        <a:lstStyle/>
        <a:p>
          <a:endParaRPr lang="en-US"/>
        </a:p>
      </dgm:t>
    </dgm:pt>
    <dgm:pt modelId="{B2894122-9DDD-1D4B-8DEA-A7D8A26265D4}" type="sibTrans" cxnId="{D6459196-021A-0D4E-B03B-BE0BA968964F}">
      <dgm:prSet/>
      <dgm:spPr/>
      <dgm:t>
        <a:bodyPr/>
        <a:lstStyle/>
        <a:p>
          <a:endParaRPr lang="en-US"/>
        </a:p>
      </dgm:t>
    </dgm:pt>
    <dgm:pt modelId="{1331A752-9A6B-41AA-AADB-B9284B2DEF48}" type="pres">
      <dgm:prSet presAssocID="{59EF6027-F0ED-4F6A-809A-F7E5690EDBAB}" presName="CompostProcess" presStyleCnt="0">
        <dgm:presLayoutVars>
          <dgm:dir/>
          <dgm:resizeHandles val="exact"/>
        </dgm:presLayoutVars>
      </dgm:prSet>
      <dgm:spPr/>
    </dgm:pt>
    <dgm:pt modelId="{70DADC7D-F6B8-486C-9E76-9D56D83EAFCF}" type="pres">
      <dgm:prSet presAssocID="{59EF6027-F0ED-4F6A-809A-F7E5690EDBAB}" presName="arrow" presStyleLbl="bgShp" presStyleIdx="0" presStyleCnt="1" custScaleX="117647"/>
      <dgm:spPr/>
    </dgm:pt>
    <dgm:pt modelId="{2D7837E6-1C48-405E-8B0A-2D332C0FF6CA}" type="pres">
      <dgm:prSet presAssocID="{59EF6027-F0ED-4F6A-809A-F7E5690EDBAB}" presName="linearProcess" presStyleCnt="0"/>
      <dgm:spPr/>
    </dgm:pt>
    <dgm:pt modelId="{2B6E2B1C-4D7E-411F-9B6D-81A8226B2BC7}" type="pres">
      <dgm:prSet presAssocID="{C02EEA28-F577-455E-8311-11CB2DDF3BE4}" presName="textNode" presStyleLbl="node1" presStyleIdx="0" presStyleCnt="5" custScaleX="101997" custLinFactNeighborX="35656" custLinFactNeighborY="-1389">
        <dgm:presLayoutVars>
          <dgm:bulletEnabled val="1"/>
        </dgm:presLayoutVars>
      </dgm:prSet>
      <dgm:spPr/>
    </dgm:pt>
    <dgm:pt modelId="{012ACB9F-86B5-4D86-B1CF-A44782D6E129}" type="pres">
      <dgm:prSet presAssocID="{BC8BF68B-9046-4E79-95AE-93E1840B83CE}" presName="sibTrans" presStyleCnt="0"/>
      <dgm:spPr/>
    </dgm:pt>
    <dgm:pt modelId="{5B648F3F-DDF2-4B5C-B870-662E1446EA77}" type="pres">
      <dgm:prSet presAssocID="{0EF3C75F-D64A-42C4-B13E-7202E92553E1}" presName="textNode" presStyleLbl="node1" presStyleIdx="1" presStyleCnt="5" custScaleX="93537">
        <dgm:presLayoutVars>
          <dgm:bulletEnabled val="1"/>
        </dgm:presLayoutVars>
      </dgm:prSet>
      <dgm:spPr/>
    </dgm:pt>
    <dgm:pt modelId="{AE0660E3-CD65-4510-AD9A-9904B9771F18}" type="pres">
      <dgm:prSet presAssocID="{F5B58902-67AB-44ED-B1D3-253974B9A11C}" presName="sibTrans" presStyleCnt="0"/>
      <dgm:spPr/>
    </dgm:pt>
    <dgm:pt modelId="{0F7854CF-F6FA-424C-8827-3B201A28B26A}" type="pres">
      <dgm:prSet presAssocID="{9B9A8B42-B4CF-4C0D-BF2B-1D17696C73C5}" presName="textNode" presStyleLbl="node1" presStyleIdx="2" presStyleCnt="5" custScaleX="91016">
        <dgm:presLayoutVars>
          <dgm:bulletEnabled val="1"/>
        </dgm:presLayoutVars>
      </dgm:prSet>
      <dgm:spPr/>
    </dgm:pt>
    <dgm:pt modelId="{9643DE27-DFEA-48B3-8E12-15873F769A0F}" type="pres">
      <dgm:prSet presAssocID="{19960CBC-770B-4B49-92AB-D33ED7B27256}" presName="sibTrans" presStyleCnt="0"/>
      <dgm:spPr/>
    </dgm:pt>
    <dgm:pt modelId="{A2C0B61F-79BB-41B4-BE2B-9D954484832F}" type="pres">
      <dgm:prSet presAssocID="{100C4CD8-2F64-4B83-A8F1-74FC9467BD85}" presName="textNode" presStyleLbl="node1" presStyleIdx="3" presStyleCnt="5" custScaleX="81444">
        <dgm:presLayoutVars>
          <dgm:bulletEnabled val="1"/>
        </dgm:presLayoutVars>
      </dgm:prSet>
      <dgm:spPr/>
    </dgm:pt>
    <dgm:pt modelId="{939EAB9C-2246-2B4F-B733-49D21FE68E6A}" type="pres">
      <dgm:prSet presAssocID="{7015D9F3-C37C-4184-863A-5F25AB868602}" presName="sibTrans" presStyleCnt="0"/>
      <dgm:spPr/>
    </dgm:pt>
    <dgm:pt modelId="{D587BF62-7D8C-5047-9B46-376C09B56AAB}" type="pres">
      <dgm:prSet presAssocID="{ED88306F-30E5-CE48-A8AF-0178D4C4E656}" presName="textNode" presStyleLbl="node1" presStyleIdx="4" presStyleCnt="5" custScaleX="88948">
        <dgm:presLayoutVars>
          <dgm:bulletEnabled val="1"/>
        </dgm:presLayoutVars>
      </dgm:prSet>
      <dgm:spPr/>
    </dgm:pt>
  </dgm:ptLst>
  <dgm:cxnLst>
    <dgm:cxn modelId="{75C5DD69-E39A-FB4E-AF8C-173140AD7E65}" type="presOf" srcId="{0EF3C75F-D64A-42C4-B13E-7202E92553E1}" destId="{5B648F3F-DDF2-4B5C-B870-662E1446EA77}" srcOrd="0" destOrd="0" presId="urn:microsoft.com/office/officeart/2005/8/layout/hProcess9"/>
    <dgm:cxn modelId="{59F255A6-58C0-4A92-A476-8E12EED72792}" srcId="{59EF6027-F0ED-4F6A-809A-F7E5690EDBAB}" destId="{100C4CD8-2F64-4B83-A8F1-74FC9467BD85}" srcOrd="3" destOrd="0" parTransId="{7329B98D-9C54-47FF-B0C0-10DB840DB7B5}" sibTransId="{7015D9F3-C37C-4184-863A-5F25AB868602}"/>
    <dgm:cxn modelId="{35A14AA3-3067-7740-8D25-4E8520D2D57D}" type="presOf" srcId="{ED88306F-30E5-CE48-A8AF-0178D4C4E656}" destId="{D587BF62-7D8C-5047-9B46-376C09B56AAB}" srcOrd="0" destOrd="0" presId="urn:microsoft.com/office/officeart/2005/8/layout/hProcess9"/>
    <dgm:cxn modelId="{D6459196-021A-0D4E-B03B-BE0BA968964F}" srcId="{59EF6027-F0ED-4F6A-809A-F7E5690EDBAB}" destId="{ED88306F-30E5-CE48-A8AF-0178D4C4E656}" srcOrd="4" destOrd="0" parTransId="{2EA62412-0941-DA49-83B1-C5116CA335F2}" sibTransId="{B2894122-9DDD-1D4B-8DEA-A7D8A26265D4}"/>
    <dgm:cxn modelId="{CF2698CC-BB6C-1244-8B66-F5827F9F79AE}" type="presOf" srcId="{59EF6027-F0ED-4F6A-809A-F7E5690EDBAB}" destId="{1331A752-9A6B-41AA-AADB-B9284B2DEF48}" srcOrd="0" destOrd="0" presId="urn:microsoft.com/office/officeart/2005/8/layout/hProcess9"/>
    <dgm:cxn modelId="{1439F466-5008-4AE8-814C-01F4CB0A0DFE}" srcId="{59EF6027-F0ED-4F6A-809A-F7E5690EDBAB}" destId="{C02EEA28-F577-455E-8311-11CB2DDF3BE4}" srcOrd="0" destOrd="0" parTransId="{B583AF55-3498-4B06-851E-3FA8952269C5}" sibTransId="{BC8BF68B-9046-4E79-95AE-93E1840B83CE}"/>
    <dgm:cxn modelId="{E84910BD-54A1-2F44-9457-7603DB96F2A9}" type="presOf" srcId="{9B9A8B42-B4CF-4C0D-BF2B-1D17696C73C5}" destId="{0F7854CF-F6FA-424C-8827-3B201A28B26A}" srcOrd="0" destOrd="0" presId="urn:microsoft.com/office/officeart/2005/8/layout/hProcess9"/>
    <dgm:cxn modelId="{3E8F6DF7-5C5D-41DA-A0F6-65DD426A1F26}" srcId="{59EF6027-F0ED-4F6A-809A-F7E5690EDBAB}" destId="{9B9A8B42-B4CF-4C0D-BF2B-1D17696C73C5}" srcOrd="2" destOrd="0" parTransId="{38A01A6A-2D36-49C7-8A5B-113A38D12955}" sibTransId="{19960CBC-770B-4B49-92AB-D33ED7B27256}"/>
    <dgm:cxn modelId="{6C8CB92C-1308-2E4E-9099-9D671E0EEDDE}" type="presOf" srcId="{C02EEA28-F577-455E-8311-11CB2DDF3BE4}" destId="{2B6E2B1C-4D7E-411F-9B6D-81A8226B2BC7}" srcOrd="0" destOrd="0" presId="urn:microsoft.com/office/officeart/2005/8/layout/hProcess9"/>
    <dgm:cxn modelId="{B2E11796-AA17-40A9-B3EC-FA2C25770630}" srcId="{59EF6027-F0ED-4F6A-809A-F7E5690EDBAB}" destId="{0EF3C75F-D64A-42C4-B13E-7202E92553E1}" srcOrd="1" destOrd="0" parTransId="{9DF9A784-6D78-4417-844C-3E0EC8AA503B}" sibTransId="{F5B58902-67AB-44ED-B1D3-253974B9A11C}"/>
    <dgm:cxn modelId="{D286F844-7C4A-9740-ACF1-2231A2161E1B}" type="presOf" srcId="{100C4CD8-2F64-4B83-A8F1-74FC9467BD85}" destId="{A2C0B61F-79BB-41B4-BE2B-9D954484832F}" srcOrd="0" destOrd="0" presId="urn:microsoft.com/office/officeart/2005/8/layout/hProcess9"/>
    <dgm:cxn modelId="{F1BFD10A-C8EC-1341-9562-D49A131B1044}" type="presParOf" srcId="{1331A752-9A6B-41AA-AADB-B9284B2DEF48}" destId="{70DADC7D-F6B8-486C-9E76-9D56D83EAFCF}" srcOrd="0" destOrd="0" presId="urn:microsoft.com/office/officeart/2005/8/layout/hProcess9"/>
    <dgm:cxn modelId="{B596354D-9220-2B4A-9060-60AA11E581A0}" type="presParOf" srcId="{1331A752-9A6B-41AA-AADB-B9284B2DEF48}" destId="{2D7837E6-1C48-405E-8B0A-2D332C0FF6CA}" srcOrd="1" destOrd="0" presId="urn:microsoft.com/office/officeart/2005/8/layout/hProcess9"/>
    <dgm:cxn modelId="{07B2A5FF-161E-E44A-B152-C3CBF0D650E2}" type="presParOf" srcId="{2D7837E6-1C48-405E-8B0A-2D332C0FF6CA}" destId="{2B6E2B1C-4D7E-411F-9B6D-81A8226B2BC7}" srcOrd="0" destOrd="0" presId="urn:microsoft.com/office/officeart/2005/8/layout/hProcess9"/>
    <dgm:cxn modelId="{A6A09C69-2A2A-4340-8C6C-49BD8E46730C}" type="presParOf" srcId="{2D7837E6-1C48-405E-8B0A-2D332C0FF6CA}" destId="{012ACB9F-86B5-4D86-B1CF-A44782D6E129}" srcOrd="1" destOrd="0" presId="urn:microsoft.com/office/officeart/2005/8/layout/hProcess9"/>
    <dgm:cxn modelId="{57BBE6D7-835C-1B4C-A377-FF4C0DF88D89}" type="presParOf" srcId="{2D7837E6-1C48-405E-8B0A-2D332C0FF6CA}" destId="{5B648F3F-DDF2-4B5C-B870-662E1446EA77}" srcOrd="2" destOrd="0" presId="urn:microsoft.com/office/officeart/2005/8/layout/hProcess9"/>
    <dgm:cxn modelId="{3194AD9B-72EC-3D41-966E-7A051BBFF4CE}" type="presParOf" srcId="{2D7837E6-1C48-405E-8B0A-2D332C0FF6CA}" destId="{AE0660E3-CD65-4510-AD9A-9904B9771F18}" srcOrd="3" destOrd="0" presId="urn:microsoft.com/office/officeart/2005/8/layout/hProcess9"/>
    <dgm:cxn modelId="{7D6854A0-42D1-B94F-B22D-5657BC42F3D5}" type="presParOf" srcId="{2D7837E6-1C48-405E-8B0A-2D332C0FF6CA}" destId="{0F7854CF-F6FA-424C-8827-3B201A28B26A}" srcOrd="4" destOrd="0" presId="urn:microsoft.com/office/officeart/2005/8/layout/hProcess9"/>
    <dgm:cxn modelId="{FD10B4C7-3C73-6241-82AE-CC3BA6DFC319}" type="presParOf" srcId="{2D7837E6-1C48-405E-8B0A-2D332C0FF6CA}" destId="{9643DE27-DFEA-48B3-8E12-15873F769A0F}" srcOrd="5" destOrd="0" presId="urn:microsoft.com/office/officeart/2005/8/layout/hProcess9"/>
    <dgm:cxn modelId="{A14C5F84-19B8-D44D-958A-D950722CBD15}" type="presParOf" srcId="{2D7837E6-1C48-405E-8B0A-2D332C0FF6CA}" destId="{A2C0B61F-79BB-41B4-BE2B-9D954484832F}" srcOrd="6" destOrd="0" presId="urn:microsoft.com/office/officeart/2005/8/layout/hProcess9"/>
    <dgm:cxn modelId="{97BD4DB6-06D0-4B4D-9422-DFE52EE4469E}" type="presParOf" srcId="{2D7837E6-1C48-405E-8B0A-2D332C0FF6CA}" destId="{939EAB9C-2246-2B4F-B733-49D21FE68E6A}" srcOrd="7" destOrd="0" presId="urn:microsoft.com/office/officeart/2005/8/layout/hProcess9"/>
    <dgm:cxn modelId="{81DE94A4-587E-B94C-8771-6C70DFE9E458}" type="presParOf" srcId="{2D7837E6-1C48-405E-8B0A-2D332C0FF6CA}" destId="{D587BF62-7D8C-5047-9B46-376C09B56AA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55E03A-38C6-624B-BC42-54459CBF9410}" type="doc">
      <dgm:prSet loTypeId="urn:microsoft.com/office/officeart/2005/8/layout/vList5" loCatId="" qsTypeId="urn:microsoft.com/office/officeart/2005/8/quickstyle/simple4" qsCatId="simple" csTypeId="urn:microsoft.com/office/officeart/2005/8/colors/colorful3" csCatId="colorful" phldr="1"/>
      <dgm:spPr/>
      <dgm:t>
        <a:bodyPr/>
        <a:lstStyle/>
        <a:p>
          <a:endParaRPr lang="en-US"/>
        </a:p>
      </dgm:t>
    </dgm:pt>
    <dgm:pt modelId="{E8EAA476-0D7B-A345-B0FB-DB903CF80D5F}">
      <dgm:prSet phldrT="[Text]" custT="1"/>
      <dgm:spPr/>
      <dgm:t>
        <a:bodyPr/>
        <a:lstStyle/>
        <a:p>
          <a:pPr algn="ctr">
            <a:lnSpc>
              <a:spcPct val="100000"/>
            </a:lnSpc>
            <a:spcAft>
              <a:spcPts val="0"/>
            </a:spcAft>
          </a:pPr>
          <a:r>
            <a:rPr lang="en-ZA" sz="3200" dirty="0"/>
            <a:t>Decentralised uploading</a:t>
          </a:r>
          <a:endParaRPr lang="en-US" sz="3200" dirty="0">
            <a:latin typeface="Calibri" panose="020F0502020204030204" pitchFamily="34" charset="0"/>
            <a:cs typeface="Calibri" panose="020F0502020204030204" pitchFamily="34" charset="0"/>
          </a:endParaRPr>
        </a:p>
      </dgm:t>
    </dgm:pt>
    <dgm:pt modelId="{0B123407-0037-AB48-8B3A-8BD1545B0E27}" type="parTrans" cxnId="{D82709DA-78F2-4E4E-AA40-DB0ACA53B29C}">
      <dgm:prSet/>
      <dgm:spPr/>
      <dgm:t>
        <a:bodyPr/>
        <a:lstStyle/>
        <a:p>
          <a:endParaRPr lang="en-US">
            <a:latin typeface="Calibri" panose="020F0502020204030204" pitchFamily="34" charset="0"/>
            <a:cs typeface="Calibri" panose="020F0502020204030204" pitchFamily="34" charset="0"/>
          </a:endParaRPr>
        </a:p>
      </dgm:t>
    </dgm:pt>
    <dgm:pt modelId="{069B7BFD-8C90-934A-99F8-C0A30180E7D2}" type="sibTrans" cxnId="{D82709DA-78F2-4E4E-AA40-DB0ACA53B29C}">
      <dgm:prSet/>
      <dgm:spPr/>
      <dgm:t>
        <a:bodyPr/>
        <a:lstStyle/>
        <a:p>
          <a:endParaRPr lang="en-US">
            <a:latin typeface="Calibri" panose="020F0502020204030204" pitchFamily="34" charset="0"/>
            <a:cs typeface="Calibri" panose="020F0502020204030204" pitchFamily="34" charset="0"/>
          </a:endParaRPr>
        </a:p>
      </dgm:t>
    </dgm:pt>
    <dgm:pt modelId="{3FF78E66-60A4-584B-A2F6-AF66307B8867}">
      <dgm:prSet phldrT="[Text]" custT="1"/>
      <dgm:spPr/>
      <dgm:t>
        <a:bodyPr/>
        <a:lstStyle/>
        <a:p>
          <a:r>
            <a:rPr lang="en-ZA" sz="2800" dirty="0"/>
            <a:t>Individual academics  upload and maintain their resources directly </a:t>
          </a:r>
          <a:endParaRPr lang="en-US" sz="3200" dirty="0">
            <a:latin typeface="Calibri" panose="020F0502020204030204" pitchFamily="34" charset="0"/>
            <a:cs typeface="Calibri" panose="020F0502020204030204" pitchFamily="34" charset="0"/>
          </a:endParaRPr>
        </a:p>
      </dgm:t>
    </dgm:pt>
    <dgm:pt modelId="{93B3D56D-F5FA-484A-9A86-40D0C0784CCC}" type="parTrans" cxnId="{D4A75041-EA74-6942-ADCB-2F1512608B3D}">
      <dgm:prSet/>
      <dgm:spPr/>
      <dgm:t>
        <a:bodyPr/>
        <a:lstStyle/>
        <a:p>
          <a:endParaRPr lang="en-US">
            <a:latin typeface="Calibri" panose="020F0502020204030204" pitchFamily="34" charset="0"/>
            <a:cs typeface="Calibri" panose="020F0502020204030204" pitchFamily="34" charset="0"/>
          </a:endParaRPr>
        </a:p>
      </dgm:t>
    </dgm:pt>
    <dgm:pt modelId="{5C8B6420-3C9A-EC4A-B9D4-C699E61CCBA7}" type="sibTrans" cxnId="{D4A75041-EA74-6942-ADCB-2F1512608B3D}">
      <dgm:prSet/>
      <dgm:spPr/>
      <dgm:t>
        <a:bodyPr/>
        <a:lstStyle/>
        <a:p>
          <a:endParaRPr lang="en-US">
            <a:latin typeface="Calibri" panose="020F0502020204030204" pitchFamily="34" charset="0"/>
            <a:cs typeface="Calibri" panose="020F0502020204030204" pitchFamily="34" charset="0"/>
          </a:endParaRPr>
        </a:p>
      </dgm:t>
    </dgm:pt>
    <dgm:pt modelId="{56C6FD5E-05DB-8F4E-B7D1-873EC6501598}">
      <dgm:prSet phldrT="[Text]" custT="1"/>
      <dgm:spPr/>
      <dgm:t>
        <a:bodyPr/>
        <a:lstStyle/>
        <a:p>
          <a:pPr>
            <a:lnSpc>
              <a:spcPct val="100000"/>
            </a:lnSpc>
            <a:spcAft>
              <a:spcPts val="0"/>
            </a:spcAft>
          </a:pPr>
          <a:r>
            <a:rPr lang="en-ZA" sz="3200" dirty="0"/>
            <a:t>Pride of authorship</a:t>
          </a:r>
          <a:endParaRPr lang="en-US" sz="3200" dirty="0">
            <a:latin typeface="Calibri" panose="020F0502020204030204" pitchFamily="34" charset="0"/>
            <a:cs typeface="Calibri" panose="020F0502020204030204" pitchFamily="34" charset="0"/>
          </a:endParaRPr>
        </a:p>
      </dgm:t>
    </dgm:pt>
    <dgm:pt modelId="{3FCEEF57-AF2D-DA4E-BAEC-5BF4F5609AA4}" type="parTrans" cxnId="{C41A54CC-85D7-784A-BA0E-06527FE0A3FC}">
      <dgm:prSet/>
      <dgm:spPr/>
      <dgm:t>
        <a:bodyPr/>
        <a:lstStyle/>
        <a:p>
          <a:endParaRPr lang="en-US">
            <a:latin typeface="Calibri" panose="020F0502020204030204" pitchFamily="34" charset="0"/>
            <a:cs typeface="Calibri" panose="020F0502020204030204" pitchFamily="34" charset="0"/>
          </a:endParaRPr>
        </a:p>
      </dgm:t>
    </dgm:pt>
    <dgm:pt modelId="{7F0C35A6-D677-0142-B3A4-F2F83111F740}" type="sibTrans" cxnId="{C41A54CC-85D7-784A-BA0E-06527FE0A3FC}">
      <dgm:prSet/>
      <dgm:spPr/>
      <dgm:t>
        <a:bodyPr/>
        <a:lstStyle/>
        <a:p>
          <a:endParaRPr lang="en-US">
            <a:latin typeface="Calibri" panose="020F0502020204030204" pitchFamily="34" charset="0"/>
            <a:cs typeface="Calibri" panose="020F0502020204030204" pitchFamily="34" charset="0"/>
          </a:endParaRPr>
        </a:p>
      </dgm:t>
    </dgm:pt>
    <dgm:pt modelId="{F76DDD21-FB3D-A642-B62D-B4DA63CD82A6}">
      <dgm:prSet phldrT="[Text]" custT="1"/>
      <dgm:spPr/>
      <dgm:t>
        <a:bodyPr/>
        <a:lstStyle/>
        <a:p>
          <a:r>
            <a:rPr lang="en-ZA" sz="2800" dirty="0"/>
            <a:t>Quality assurance with the individual </a:t>
          </a:r>
          <a:endParaRPr lang="en-US" sz="2800" dirty="0">
            <a:latin typeface="Calibri" panose="020F0502020204030204" pitchFamily="34" charset="0"/>
            <a:cs typeface="Calibri" panose="020F0502020204030204" pitchFamily="34" charset="0"/>
          </a:endParaRPr>
        </a:p>
      </dgm:t>
    </dgm:pt>
    <dgm:pt modelId="{4668E0BC-3344-1145-B359-9D63189D9113}" type="parTrans" cxnId="{282B6132-206C-604C-8B92-C8B455F43A36}">
      <dgm:prSet/>
      <dgm:spPr/>
      <dgm:t>
        <a:bodyPr/>
        <a:lstStyle/>
        <a:p>
          <a:endParaRPr lang="en-US">
            <a:latin typeface="Calibri" panose="020F0502020204030204" pitchFamily="34" charset="0"/>
            <a:cs typeface="Calibri" panose="020F0502020204030204" pitchFamily="34" charset="0"/>
          </a:endParaRPr>
        </a:p>
      </dgm:t>
    </dgm:pt>
    <dgm:pt modelId="{60558B45-EE18-D449-8B9B-398856A6BC7E}" type="sibTrans" cxnId="{282B6132-206C-604C-8B92-C8B455F43A36}">
      <dgm:prSet/>
      <dgm:spPr/>
      <dgm:t>
        <a:bodyPr/>
        <a:lstStyle/>
        <a:p>
          <a:endParaRPr lang="en-US">
            <a:latin typeface="Calibri" panose="020F0502020204030204" pitchFamily="34" charset="0"/>
            <a:cs typeface="Calibri" panose="020F0502020204030204" pitchFamily="34" charset="0"/>
          </a:endParaRPr>
        </a:p>
      </dgm:t>
    </dgm:pt>
    <dgm:pt modelId="{3FDE2FBC-B135-E546-B48B-B114E9E56196}">
      <dgm:prSet phldrT="[Text]" custT="1"/>
      <dgm:spPr/>
      <dgm:t>
        <a:bodyPr/>
        <a:lstStyle/>
        <a:p>
          <a:pPr>
            <a:spcAft>
              <a:spcPts val="0"/>
            </a:spcAft>
          </a:pPr>
          <a:r>
            <a:rPr lang="en-ZA" sz="3200" dirty="0"/>
            <a:t>Minimal moderation</a:t>
          </a:r>
          <a:endParaRPr lang="en-US" sz="3200" dirty="0">
            <a:latin typeface="Calibri" panose="020F0502020204030204" pitchFamily="34" charset="0"/>
            <a:cs typeface="Calibri" panose="020F0502020204030204" pitchFamily="34" charset="0"/>
          </a:endParaRPr>
        </a:p>
      </dgm:t>
    </dgm:pt>
    <dgm:pt modelId="{48889709-8464-164A-B168-D7D3000C7AA7}" type="parTrans" cxnId="{7A1BA08A-F4D1-4B42-9C9C-5B563137FB2F}">
      <dgm:prSet/>
      <dgm:spPr/>
      <dgm:t>
        <a:bodyPr/>
        <a:lstStyle/>
        <a:p>
          <a:endParaRPr lang="en-US">
            <a:latin typeface="Calibri" panose="020F0502020204030204" pitchFamily="34" charset="0"/>
            <a:cs typeface="Calibri" panose="020F0502020204030204" pitchFamily="34" charset="0"/>
          </a:endParaRPr>
        </a:p>
      </dgm:t>
    </dgm:pt>
    <dgm:pt modelId="{308C4325-FA28-5849-B23D-2F72704152F8}" type="sibTrans" cxnId="{7A1BA08A-F4D1-4B42-9C9C-5B563137FB2F}">
      <dgm:prSet/>
      <dgm:spPr/>
      <dgm:t>
        <a:bodyPr/>
        <a:lstStyle/>
        <a:p>
          <a:endParaRPr lang="en-US">
            <a:latin typeface="Calibri" panose="020F0502020204030204" pitchFamily="34" charset="0"/>
            <a:cs typeface="Calibri" panose="020F0502020204030204" pitchFamily="34" charset="0"/>
          </a:endParaRPr>
        </a:p>
      </dgm:t>
    </dgm:pt>
    <dgm:pt modelId="{FF5E6449-B413-F844-BE39-4499114CB2E4}">
      <dgm:prSet phldrT="[Text]" custT="1"/>
      <dgm:spPr/>
      <dgm:t>
        <a:bodyPr/>
        <a:lstStyle/>
        <a:p>
          <a:r>
            <a:rPr lang="en-ZA" sz="2800" dirty="0"/>
            <a:t>Copyright compliance</a:t>
          </a:r>
          <a:endParaRPr lang="en-US" sz="2800" dirty="0">
            <a:latin typeface="Calibri" panose="020F0502020204030204" pitchFamily="34" charset="0"/>
            <a:cs typeface="Calibri" panose="020F0502020204030204" pitchFamily="34" charset="0"/>
          </a:endParaRPr>
        </a:p>
      </dgm:t>
    </dgm:pt>
    <dgm:pt modelId="{7C28AFD0-7FD0-F042-884B-7DB5E343490C}" type="parTrans" cxnId="{C5D3991E-8AEA-2840-A53E-36E45B2FD916}">
      <dgm:prSet/>
      <dgm:spPr/>
      <dgm:t>
        <a:bodyPr/>
        <a:lstStyle/>
        <a:p>
          <a:endParaRPr lang="en-US">
            <a:latin typeface="Calibri" panose="020F0502020204030204" pitchFamily="34" charset="0"/>
            <a:cs typeface="Calibri" panose="020F0502020204030204" pitchFamily="34" charset="0"/>
          </a:endParaRPr>
        </a:p>
      </dgm:t>
    </dgm:pt>
    <dgm:pt modelId="{EA768AD6-338D-664F-A729-BEF357CE6E03}" type="sibTrans" cxnId="{C5D3991E-8AEA-2840-A53E-36E45B2FD916}">
      <dgm:prSet/>
      <dgm:spPr/>
      <dgm:t>
        <a:bodyPr/>
        <a:lstStyle/>
        <a:p>
          <a:endParaRPr lang="en-US">
            <a:latin typeface="Calibri" panose="020F0502020204030204" pitchFamily="34" charset="0"/>
            <a:cs typeface="Calibri" panose="020F0502020204030204" pitchFamily="34" charset="0"/>
          </a:endParaRPr>
        </a:p>
      </dgm:t>
    </dgm:pt>
    <dgm:pt modelId="{37CB0A98-9807-784F-A010-77DA1D4DBE05}">
      <dgm:prSet custT="1"/>
      <dgm:spPr/>
      <dgm:t>
        <a:bodyPr/>
        <a:lstStyle/>
        <a:p>
          <a:r>
            <a:rPr lang="en-ZA" sz="2800" dirty="0"/>
            <a:t>Quality assurance part of broader teaching and learning systems, not separate</a:t>
          </a:r>
        </a:p>
      </dgm:t>
    </dgm:pt>
    <dgm:pt modelId="{306AB210-F605-1945-9D0C-3B603C3B487F}" type="sibTrans" cxnId="{242BA507-1B0A-644D-B775-6022A82B7A36}">
      <dgm:prSet/>
      <dgm:spPr/>
      <dgm:t>
        <a:bodyPr/>
        <a:lstStyle/>
        <a:p>
          <a:endParaRPr lang="en-US"/>
        </a:p>
      </dgm:t>
    </dgm:pt>
    <dgm:pt modelId="{56438136-2989-9F46-B5F6-6FB6DE28AEAF}" type="parTrans" cxnId="{242BA507-1B0A-644D-B775-6022A82B7A36}">
      <dgm:prSet/>
      <dgm:spPr/>
      <dgm:t>
        <a:bodyPr/>
        <a:lstStyle/>
        <a:p>
          <a:endParaRPr lang="en-US"/>
        </a:p>
      </dgm:t>
    </dgm:pt>
    <dgm:pt modelId="{3CA48F62-83A8-1742-B969-CB60A5B6A74F}">
      <dgm:prSet phldrT="[Text]" custT="1"/>
      <dgm:spPr/>
      <dgm:t>
        <a:bodyPr/>
        <a:lstStyle/>
        <a:p>
          <a:r>
            <a:rPr lang="en-US" sz="2800" dirty="0">
              <a:latin typeface="Calibri" panose="020F0502020204030204" pitchFamily="34" charset="0"/>
              <a:cs typeface="Calibri" panose="020F0502020204030204" pitchFamily="34" charset="0"/>
            </a:rPr>
            <a:t>UCT Libraries</a:t>
          </a:r>
        </a:p>
      </dgm:t>
    </dgm:pt>
    <dgm:pt modelId="{0DA05300-AF8C-1D4C-8DF4-FFFAACDC2C2C}" type="parTrans" cxnId="{3AEF762C-4A1F-0945-B824-28BACA332D78}">
      <dgm:prSet/>
      <dgm:spPr/>
      <dgm:t>
        <a:bodyPr/>
        <a:lstStyle/>
        <a:p>
          <a:endParaRPr lang="en-US"/>
        </a:p>
      </dgm:t>
    </dgm:pt>
    <dgm:pt modelId="{3927ABAC-58F4-C946-A282-E2512A3B437D}" type="sibTrans" cxnId="{3AEF762C-4A1F-0945-B824-28BACA332D78}">
      <dgm:prSet/>
      <dgm:spPr/>
      <dgm:t>
        <a:bodyPr/>
        <a:lstStyle/>
        <a:p>
          <a:endParaRPr lang="en-US"/>
        </a:p>
      </dgm:t>
    </dgm:pt>
    <dgm:pt modelId="{444B99DE-E878-3C4B-B10E-B547DE68400D}" type="pres">
      <dgm:prSet presAssocID="{3855E03A-38C6-624B-BC42-54459CBF9410}" presName="Name0" presStyleCnt="0">
        <dgm:presLayoutVars>
          <dgm:dir/>
          <dgm:animLvl val="lvl"/>
          <dgm:resizeHandles val="exact"/>
        </dgm:presLayoutVars>
      </dgm:prSet>
      <dgm:spPr/>
    </dgm:pt>
    <dgm:pt modelId="{077D66B7-9971-924C-88F7-0BDEEB61E786}" type="pres">
      <dgm:prSet presAssocID="{E8EAA476-0D7B-A345-B0FB-DB903CF80D5F}" presName="linNode" presStyleCnt="0"/>
      <dgm:spPr/>
    </dgm:pt>
    <dgm:pt modelId="{B274FFC6-21EC-C949-9F35-411E237FE8DC}" type="pres">
      <dgm:prSet presAssocID="{E8EAA476-0D7B-A345-B0FB-DB903CF80D5F}" presName="parentText" presStyleLbl="node1" presStyleIdx="0" presStyleCnt="3" custScaleX="88731" custLinFactNeighborX="-12766" custLinFactNeighborY="-152">
        <dgm:presLayoutVars>
          <dgm:chMax val="1"/>
          <dgm:bulletEnabled val="1"/>
        </dgm:presLayoutVars>
      </dgm:prSet>
      <dgm:spPr/>
    </dgm:pt>
    <dgm:pt modelId="{EFBF35AE-6D32-354A-AAB4-A9379E10E1A5}" type="pres">
      <dgm:prSet presAssocID="{E8EAA476-0D7B-A345-B0FB-DB903CF80D5F}" presName="descendantText" presStyleLbl="alignAccFollowNode1" presStyleIdx="0" presStyleCnt="3" custScaleX="122625">
        <dgm:presLayoutVars>
          <dgm:bulletEnabled val="1"/>
        </dgm:presLayoutVars>
      </dgm:prSet>
      <dgm:spPr/>
    </dgm:pt>
    <dgm:pt modelId="{8C0B2396-5C94-834C-AFA7-2951EEC32619}" type="pres">
      <dgm:prSet presAssocID="{069B7BFD-8C90-934A-99F8-C0A30180E7D2}" presName="sp" presStyleCnt="0"/>
      <dgm:spPr/>
    </dgm:pt>
    <dgm:pt modelId="{748336C3-363A-9C4A-9E4D-238D3805EF9E}" type="pres">
      <dgm:prSet presAssocID="{56C6FD5E-05DB-8F4E-B7D1-873EC6501598}" presName="linNode" presStyleCnt="0"/>
      <dgm:spPr/>
    </dgm:pt>
    <dgm:pt modelId="{54648476-CC93-0747-B361-3E2B6CE9DADC}" type="pres">
      <dgm:prSet presAssocID="{56C6FD5E-05DB-8F4E-B7D1-873EC6501598}" presName="parentText" presStyleLbl="node1" presStyleIdx="1" presStyleCnt="3" custScaleX="79645" custLinFactNeighborY="1259">
        <dgm:presLayoutVars>
          <dgm:chMax val="1"/>
          <dgm:bulletEnabled val="1"/>
        </dgm:presLayoutVars>
      </dgm:prSet>
      <dgm:spPr/>
    </dgm:pt>
    <dgm:pt modelId="{87D46E6C-DDC5-1048-A22F-294EA609B8BD}" type="pres">
      <dgm:prSet presAssocID="{56C6FD5E-05DB-8F4E-B7D1-873EC6501598}" presName="descendantText" presStyleLbl="alignAccFollowNode1" presStyleIdx="1" presStyleCnt="3" custScaleX="112486" custScaleY="122927">
        <dgm:presLayoutVars>
          <dgm:bulletEnabled val="1"/>
        </dgm:presLayoutVars>
      </dgm:prSet>
      <dgm:spPr/>
    </dgm:pt>
    <dgm:pt modelId="{C1E529CC-7921-1743-93D6-B401C8D3BDB1}" type="pres">
      <dgm:prSet presAssocID="{7F0C35A6-D677-0142-B3A4-F2F83111F740}" presName="sp" presStyleCnt="0"/>
      <dgm:spPr/>
    </dgm:pt>
    <dgm:pt modelId="{824B6364-5D0B-C94E-B946-C1844A35834E}" type="pres">
      <dgm:prSet presAssocID="{3FDE2FBC-B135-E546-B48B-B114E9E56196}" presName="linNode" presStyleCnt="0"/>
      <dgm:spPr/>
    </dgm:pt>
    <dgm:pt modelId="{B0C6AA5F-0C02-3344-A87F-4746B885B95F}" type="pres">
      <dgm:prSet presAssocID="{3FDE2FBC-B135-E546-B48B-B114E9E56196}" presName="parentText" presStyleLbl="node1" presStyleIdx="2" presStyleCnt="3" custScaleX="80120">
        <dgm:presLayoutVars>
          <dgm:chMax val="1"/>
          <dgm:bulletEnabled val="1"/>
        </dgm:presLayoutVars>
      </dgm:prSet>
      <dgm:spPr/>
    </dgm:pt>
    <dgm:pt modelId="{9CF3BA98-F6C7-344F-945D-68105015615E}" type="pres">
      <dgm:prSet presAssocID="{3FDE2FBC-B135-E546-B48B-B114E9E56196}" presName="descendantText" presStyleLbl="alignAccFollowNode1" presStyleIdx="2" presStyleCnt="3" custScaleX="93574" custLinFactNeighborX="-496">
        <dgm:presLayoutVars>
          <dgm:bulletEnabled val="1"/>
        </dgm:presLayoutVars>
      </dgm:prSet>
      <dgm:spPr/>
    </dgm:pt>
  </dgm:ptLst>
  <dgm:cxnLst>
    <dgm:cxn modelId="{A9B1756A-C0E4-D84A-9BC3-F143523BDEE9}" type="presOf" srcId="{3855E03A-38C6-624B-BC42-54459CBF9410}" destId="{444B99DE-E878-3C4B-B10E-B547DE68400D}" srcOrd="0" destOrd="0" presId="urn:microsoft.com/office/officeart/2005/8/layout/vList5"/>
    <dgm:cxn modelId="{15E25049-7A4E-6941-BA3E-4FD010C3A104}" type="presOf" srcId="{3CA48F62-83A8-1742-B969-CB60A5B6A74F}" destId="{9CF3BA98-F6C7-344F-945D-68105015615E}" srcOrd="0" destOrd="1" presId="urn:microsoft.com/office/officeart/2005/8/layout/vList5"/>
    <dgm:cxn modelId="{D82709DA-78F2-4E4E-AA40-DB0ACA53B29C}" srcId="{3855E03A-38C6-624B-BC42-54459CBF9410}" destId="{E8EAA476-0D7B-A345-B0FB-DB903CF80D5F}" srcOrd="0" destOrd="0" parTransId="{0B123407-0037-AB48-8B3A-8BD1545B0E27}" sibTransId="{069B7BFD-8C90-934A-99F8-C0A30180E7D2}"/>
    <dgm:cxn modelId="{0E604FC1-1CB8-CE47-95E8-754644668B33}" type="presOf" srcId="{3FF78E66-60A4-584B-A2F6-AF66307B8867}" destId="{EFBF35AE-6D32-354A-AAB4-A9379E10E1A5}" srcOrd="0" destOrd="0" presId="urn:microsoft.com/office/officeart/2005/8/layout/vList5"/>
    <dgm:cxn modelId="{282B6132-206C-604C-8B92-C8B455F43A36}" srcId="{56C6FD5E-05DB-8F4E-B7D1-873EC6501598}" destId="{F76DDD21-FB3D-A642-B62D-B4DA63CD82A6}" srcOrd="0" destOrd="0" parTransId="{4668E0BC-3344-1145-B359-9D63189D9113}" sibTransId="{60558B45-EE18-D449-8B9B-398856A6BC7E}"/>
    <dgm:cxn modelId="{9914C354-06A4-094D-8C55-4A26FE888BA2}" type="presOf" srcId="{3FDE2FBC-B135-E546-B48B-B114E9E56196}" destId="{B0C6AA5F-0C02-3344-A87F-4746B885B95F}" srcOrd="0" destOrd="0" presId="urn:microsoft.com/office/officeart/2005/8/layout/vList5"/>
    <dgm:cxn modelId="{96581B67-4C20-7E4C-8FC6-CBB87713AB64}" type="presOf" srcId="{FF5E6449-B413-F844-BE39-4499114CB2E4}" destId="{9CF3BA98-F6C7-344F-945D-68105015615E}" srcOrd="0" destOrd="0" presId="urn:microsoft.com/office/officeart/2005/8/layout/vList5"/>
    <dgm:cxn modelId="{C5D3991E-8AEA-2840-A53E-36E45B2FD916}" srcId="{3FDE2FBC-B135-E546-B48B-B114E9E56196}" destId="{FF5E6449-B413-F844-BE39-4499114CB2E4}" srcOrd="0" destOrd="0" parTransId="{7C28AFD0-7FD0-F042-884B-7DB5E343490C}" sibTransId="{EA768AD6-338D-664F-A729-BEF357CE6E03}"/>
    <dgm:cxn modelId="{7A1BA08A-F4D1-4B42-9C9C-5B563137FB2F}" srcId="{3855E03A-38C6-624B-BC42-54459CBF9410}" destId="{3FDE2FBC-B135-E546-B48B-B114E9E56196}" srcOrd="2" destOrd="0" parTransId="{48889709-8464-164A-B168-D7D3000C7AA7}" sibTransId="{308C4325-FA28-5849-B23D-2F72704152F8}"/>
    <dgm:cxn modelId="{F0C9398C-7824-624C-B289-8AC28CED5AC9}" type="presOf" srcId="{37CB0A98-9807-784F-A010-77DA1D4DBE05}" destId="{87D46E6C-DDC5-1048-A22F-294EA609B8BD}" srcOrd="0" destOrd="1" presId="urn:microsoft.com/office/officeart/2005/8/layout/vList5"/>
    <dgm:cxn modelId="{714E4342-FC56-9C46-BB98-EE532B9D5621}" type="presOf" srcId="{E8EAA476-0D7B-A345-B0FB-DB903CF80D5F}" destId="{B274FFC6-21EC-C949-9F35-411E237FE8DC}" srcOrd="0" destOrd="0" presId="urn:microsoft.com/office/officeart/2005/8/layout/vList5"/>
    <dgm:cxn modelId="{C41A54CC-85D7-784A-BA0E-06527FE0A3FC}" srcId="{3855E03A-38C6-624B-BC42-54459CBF9410}" destId="{56C6FD5E-05DB-8F4E-B7D1-873EC6501598}" srcOrd="1" destOrd="0" parTransId="{3FCEEF57-AF2D-DA4E-BAEC-5BF4F5609AA4}" sibTransId="{7F0C35A6-D677-0142-B3A4-F2F83111F740}"/>
    <dgm:cxn modelId="{242BA507-1B0A-644D-B775-6022A82B7A36}" srcId="{56C6FD5E-05DB-8F4E-B7D1-873EC6501598}" destId="{37CB0A98-9807-784F-A010-77DA1D4DBE05}" srcOrd="1" destOrd="0" parTransId="{56438136-2989-9F46-B5F6-6FB6DE28AEAF}" sibTransId="{306AB210-F605-1945-9D0C-3B603C3B487F}"/>
    <dgm:cxn modelId="{F5A120AB-82DF-5140-B2C4-B51369404DC8}" type="presOf" srcId="{56C6FD5E-05DB-8F4E-B7D1-873EC6501598}" destId="{54648476-CC93-0747-B361-3E2B6CE9DADC}" srcOrd="0" destOrd="0" presId="urn:microsoft.com/office/officeart/2005/8/layout/vList5"/>
    <dgm:cxn modelId="{D4A75041-EA74-6942-ADCB-2F1512608B3D}" srcId="{E8EAA476-0D7B-A345-B0FB-DB903CF80D5F}" destId="{3FF78E66-60A4-584B-A2F6-AF66307B8867}" srcOrd="0" destOrd="0" parTransId="{93B3D56D-F5FA-484A-9A86-40D0C0784CCC}" sibTransId="{5C8B6420-3C9A-EC4A-B9D4-C699E61CCBA7}"/>
    <dgm:cxn modelId="{1BA530D0-8B9D-F64C-B0E4-F24F58E40C9F}" type="presOf" srcId="{F76DDD21-FB3D-A642-B62D-B4DA63CD82A6}" destId="{87D46E6C-DDC5-1048-A22F-294EA609B8BD}" srcOrd="0" destOrd="0" presId="urn:microsoft.com/office/officeart/2005/8/layout/vList5"/>
    <dgm:cxn modelId="{3AEF762C-4A1F-0945-B824-28BACA332D78}" srcId="{3FDE2FBC-B135-E546-B48B-B114E9E56196}" destId="{3CA48F62-83A8-1742-B969-CB60A5B6A74F}" srcOrd="1" destOrd="0" parTransId="{0DA05300-AF8C-1D4C-8DF4-FFFAACDC2C2C}" sibTransId="{3927ABAC-58F4-C946-A282-E2512A3B437D}"/>
    <dgm:cxn modelId="{55C22870-96DD-9744-BB2D-816BCC62C8E0}" type="presParOf" srcId="{444B99DE-E878-3C4B-B10E-B547DE68400D}" destId="{077D66B7-9971-924C-88F7-0BDEEB61E786}" srcOrd="0" destOrd="0" presId="urn:microsoft.com/office/officeart/2005/8/layout/vList5"/>
    <dgm:cxn modelId="{EF61E5CD-B35B-9743-8015-EEAAD723AA2B}" type="presParOf" srcId="{077D66B7-9971-924C-88F7-0BDEEB61E786}" destId="{B274FFC6-21EC-C949-9F35-411E237FE8DC}" srcOrd="0" destOrd="0" presId="urn:microsoft.com/office/officeart/2005/8/layout/vList5"/>
    <dgm:cxn modelId="{00FE0F2B-7FC9-1F4D-A24B-3D434E7A4C82}" type="presParOf" srcId="{077D66B7-9971-924C-88F7-0BDEEB61E786}" destId="{EFBF35AE-6D32-354A-AAB4-A9379E10E1A5}" srcOrd="1" destOrd="0" presId="urn:microsoft.com/office/officeart/2005/8/layout/vList5"/>
    <dgm:cxn modelId="{CBFDF793-4D01-144B-8166-D3CA966CEADF}" type="presParOf" srcId="{444B99DE-E878-3C4B-B10E-B547DE68400D}" destId="{8C0B2396-5C94-834C-AFA7-2951EEC32619}" srcOrd="1" destOrd="0" presId="urn:microsoft.com/office/officeart/2005/8/layout/vList5"/>
    <dgm:cxn modelId="{979AD77D-4883-044A-A006-331C5CF041E7}" type="presParOf" srcId="{444B99DE-E878-3C4B-B10E-B547DE68400D}" destId="{748336C3-363A-9C4A-9E4D-238D3805EF9E}" srcOrd="2" destOrd="0" presId="urn:microsoft.com/office/officeart/2005/8/layout/vList5"/>
    <dgm:cxn modelId="{9E6FAF15-0CDE-2E48-A93D-FB92DA90182A}" type="presParOf" srcId="{748336C3-363A-9C4A-9E4D-238D3805EF9E}" destId="{54648476-CC93-0747-B361-3E2B6CE9DADC}" srcOrd="0" destOrd="0" presId="urn:microsoft.com/office/officeart/2005/8/layout/vList5"/>
    <dgm:cxn modelId="{88CD32C0-558F-5A4F-A256-CDC141577B1D}" type="presParOf" srcId="{748336C3-363A-9C4A-9E4D-238D3805EF9E}" destId="{87D46E6C-DDC5-1048-A22F-294EA609B8BD}" srcOrd="1" destOrd="0" presId="urn:microsoft.com/office/officeart/2005/8/layout/vList5"/>
    <dgm:cxn modelId="{D2208DBC-55CC-CD45-84D0-9E222B1B4574}" type="presParOf" srcId="{444B99DE-E878-3C4B-B10E-B547DE68400D}" destId="{C1E529CC-7921-1743-93D6-B401C8D3BDB1}" srcOrd="3" destOrd="0" presId="urn:microsoft.com/office/officeart/2005/8/layout/vList5"/>
    <dgm:cxn modelId="{DB9DDB45-26E7-B748-9A35-8961960BED66}" type="presParOf" srcId="{444B99DE-E878-3C4B-B10E-B547DE68400D}" destId="{824B6364-5D0B-C94E-B946-C1844A35834E}" srcOrd="4" destOrd="0" presId="urn:microsoft.com/office/officeart/2005/8/layout/vList5"/>
    <dgm:cxn modelId="{9D0E2BF8-633C-584F-9FA4-E820B7266D20}" type="presParOf" srcId="{824B6364-5D0B-C94E-B946-C1844A35834E}" destId="{B0C6AA5F-0C02-3344-A87F-4746B885B95F}" srcOrd="0" destOrd="0" presId="urn:microsoft.com/office/officeart/2005/8/layout/vList5"/>
    <dgm:cxn modelId="{5A025E11-7577-794E-B481-121D18F8FF80}" type="presParOf" srcId="{824B6364-5D0B-C94E-B946-C1844A35834E}" destId="{9CF3BA98-F6C7-344F-945D-68105015615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EF6027-F0ED-4F6A-809A-F7E5690EDBAB}"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C02EEA28-F577-455E-8311-11CB2DDF3BE4}">
      <dgm:prSet phldrT="[Text]" custT="1"/>
      <dgm:spPr>
        <a:solidFill>
          <a:schemeClr val="accent2"/>
        </a:solidFill>
      </dgm:spPr>
      <dgm:t>
        <a:bodyPr/>
        <a:lstStyle/>
        <a:p>
          <a:r>
            <a:rPr lang="en-ZA" sz="2800" b="1" dirty="0"/>
            <a:t>Raise OER awareness and interest</a:t>
          </a:r>
        </a:p>
        <a:p>
          <a:r>
            <a:rPr lang="en-ZA" sz="2400" b="1" dirty="0"/>
            <a:t>(seminars &amp; w/s)</a:t>
          </a:r>
          <a:endParaRPr lang="en-US" sz="2400" b="1" dirty="0"/>
        </a:p>
      </dgm:t>
    </dgm:pt>
    <dgm:pt modelId="{B583AF55-3498-4B06-851E-3FA8952269C5}" type="parTrans" cxnId="{1439F466-5008-4AE8-814C-01F4CB0A0DFE}">
      <dgm:prSet/>
      <dgm:spPr/>
      <dgm:t>
        <a:bodyPr/>
        <a:lstStyle/>
        <a:p>
          <a:endParaRPr lang="en-US">
            <a:solidFill>
              <a:schemeClr val="tx1"/>
            </a:solidFill>
          </a:endParaRPr>
        </a:p>
      </dgm:t>
    </dgm:pt>
    <dgm:pt modelId="{BC8BF68B-9046-4E79-95AE-93E1840B83CE}" type="sibTrans" cxnId="{1439F466-5008-4AE8-814C-01F4CB0A0DFE}">
      <dgm:prSet/>
      <dgm:spPr/>
      <dgm:t>
        <a:bodyPr/>
        <a:lstStyle/>
        <a:p>
          <a:endParaRPr lang="en-US">
            <a:solidFill>
              <a:schemeClr val="tx1"/>
            </a:solidFill>
          </a:endParaRPr>
        </a:p>
      </dgm:t>
    </dgm:pt>
    <dgm:pt modelId="{0EF3C75F-D64A-42C4-B13E-7202E92553E1}">
      <dgm:prSet phldrT="[Text]" custT="1"/>
      <dgm:spPr>
        <a:solidFill>
          <a:schemeClr val="accent2"/>
        </a:solidFill>
      </dgm:spPr>
      <dgm:t>
        <a:bodyPr/>
        <a:lstStyle/>
        <a:p>
          <a:r>
            <a:rPr lang="en-ZA" sz="2800" b="1" dirty="0"/>
            <a:t>Source content</a:t>
          </a:r>
        </a:p>
        <a:p>
          <a:r>
            <a:rPr lang="en-ZA" sz="2400" b="1" dirty="0"/>
            <a:t>(volunteers)</a:t>
          </a:r>
          <a:endParaRPr lang="en-US" sz="2400" b="1" dirty="0"/>
        </a:p>
      </dgm:t>
    </dgm:pt>
    <dgm:pt modelId="{9DF9A784-6D78-4417-844C-3E0EC8AA503B}" type="parTrans" cxnId="{B2E11796-AA17-40A9-B3EC-FA2C25770630}">
      <dgm:prSet/>
      <dgm:spPr/>
      <dgm:t>
        <a:bodyPr/>
        <a:lstStyle/>
        <a:p>
          <a:endParaRPr lang="en-US">
            <a:solidFill>
              <a:schemeClr val="tx1"/>
            </a:solidFill>
          </a:endParaRPr>
        </a:p>
      </dgm:t>
    </dgm:pt>
    <dgm:pt modelId="{F5B58902-67AB-44ED-B1D3-253974B9A11C}" type="sibTrans" cxnId="{B2E11796-AA17-40A9-B3EC-FA2C25770630}">
      <dgm:prSet/>
      <dgm:spPr/>
      <dgm:t>
        <a:bodyPr/>
        <a:lstStyle/>
        <a:p>
          <a:endParaRPr lang="en-US">
            <a:solidFill>
              <a:schemeClr val="tx1"/>
            </a:solidFill>
          </a:endParaRPr>
        </a:p>
      </dgm:t>
    </dgm:pt>
    <dgm:pt modelId="{9B9A8B42-B4CF-4C0D-BF2B-1D17696C73C5}">
      <dgm:prSet phldrT="[Text]" custT="1"/>
      <dgm:spPr>
        <a:solidFill>
          <a:schemeClr val="accent2"/>
        </a:solidFill>
      </dgm:spPr>
      <dgm:t>
        <a:bodyPr/>
        <a:lstStyle/>
        <a:p>
          <a:r>
            <a:rPr lang="en-ZA" sz="2800" dirty="0"/>
            <a:t>Clear copyright &amp; package content</a:t>
          </a:r>
          <a:endParaRPr lang="en-US" sz="2800" dirty="0"/>
        </a:p>
      </dgm:t>
    </dgm:pt>
    <dgm:pt modelId="{38A01A6A-2D36-49C7-8A5B-113A38D12955}" type="parTrans" cxnId="{3E8F6DF7-5C5D-41DA-A0F6-65DD426A1F26}">
      <dgm:prSet/>
      <dgm:spPr/>
      <dgm:t>
        <a:bodyPr/>
        <a:lstStyle/>
        <a:p>
          <a:endParaRPr lang="en-US">
            <a:solidFill>
              <a:schemeClr val="tx1"/>
            </a:solidFill>
          </a:endParaRPr>
        </a:p>
      </dgm:t>
    </dgm:pt>
    <dgm:pt modelId="{19960CBC-770B-4B49-92AB-D33ED7B27256}" type="sibTrans" cxnId="{3E8F6DF7-5C5D-41DA-A0F6-65DD426A1F26}">
      <dgm:prSet/>
      <dgm:spPr/>
      <dgm:t>
        <a:bodyPr/>
        <a:lstStyle/>
        <a:p>
          <a:endParaRPr lang="en-US">
            <a:solidFill>
              <a:schemeClr val="tx1"/>
            </a:solidFill>
          </a:endParaRPr>
        </a:p>
      </dgm:t>
    </dgm:pt>
    <dgm:pt modelId="{100C4CD8-2F64-4B83-A8F1-74FC9467BD85}">
      <dgm:prSet phldrT="[Text]" custT="1"/>
      <dgm:spPr>
        <a:solidFill>
          <a:schemeClr val="accent2"/>
        </a:solidFill>
      </dgm:spPr>
      <dgm:t>
        <a:bodyPr/>
        <a:lstStyle/>
        <a:p>
          <a:r>
            <a:rPr lang="en-ZA" sz="2800" dirty="0"/>
            <a:t>Review OER (internal)</a:t>
          </a:r>
          <a:endParaRPr lang="en-US" sz="2800" dirty="0"/>
        </a:p>
      </dgm:t>
    </dgm:pt>
    <dgm:pt modelId="{7329B98D-9C54-47FF-B0C0-10DB840DB7B5}" type="parTrans" cxnId="{59F255A6-58C0-4A92-A476-8E12EED72792}">
      <dgm:prSet/>
      <dgm:spPr/>
      <dgm:t>
        <a:bodyPr/>
        <a:lstStyle/>
        <a:p>
          <a:endParaRPr lang="en-US">
            <a:solidFill>
              <a:schemeClr val="tx1"/>
            </a:solidFill>
          </a:endParaRPr>
        </a:p>
      </dgm:t>
    </dgm:pt>
    <dgm:pt modelId="{7015D9F3-C37C-4184-863A-5F25AB868602}" type="sibTrans" cxnId="{59F255A6-58C0-4A92-A476-8E12EED72792}">
      <dgm:prSet/>
      <dgm:spPr/>
      <dgm:t>
        <a:bodyPr/>
        <a:lstStyle/>
        <a:p>
          <a:endParaRPr lang="en-US">
            <a:solidFill>
              <a:schemeClr val="tx1"/>
            </a:solidFill>
          </a:endParaRPr>
        </a:p>
      </dgm:t>
    </dgm:pt>
    <dgm:pt modelId="{ED88306F-30E5-CE48-A8AF-0178D4C4E656}">
      <dgm:prSet custT="1"/>
      <dgm:spPr>
        <a:solidFill>
          <a:schemeClr val="accent1">
            <a:lumMod val="60000"/>
            <a:lumOff val="40000"/>
          </a:schemeClr>
        </a:solidFill>
      </dgm:spPr>
      <dgm:t>
        <a:bodyPr/>
        <a:lstStyle/>
        <a:p>
          <a:r>
            <a:rPr lang="en-ZA" sz="2800" b="0" dirty="0"/>
            <a:t>Publish &amp; Publicize  OER </a:t>
          </a:r>
          <a:r>
            <a:rPr lang="en-ZA" sz="2400" b="0" dirty="0"/>
            <a:t>(repository)</a:t>
          </a:r>
          <a:endParaRPr lang="en-US" sz="2800" b="0" dirty="0"/>
        </a:p>
      </dgm:t>
    </dgm:pt>
    <dgm:pt modelId="{2EA62412-0941-DA49-83B1-C5116CA335F2}" type="parTrans" cxnId="{D6459196-021A-0D4E-B03B-BE0BA968964F}">
      <dgm:prSet/>
      <dgm:spPr/>
      <dgm:t>
        <a:bodyPr/>
        <a:lstStyle/>
        <a:p>
          <a:endParaRPr lang="en-US"/>
        </a:p>
      </dgm:t>
    </dgm:pt>
    <dgm:pt modelId="{B2894122-9DDD-1D4B-8DEA-A7D8A26265D4}" type="sibTrans" cxnId="{D6459196-021A-0D4E-B03B-BE0BA968964F}">
      <dgm:prSet/>
      <dgm:spPr/>
      <dgm:t>
        <a:bodyPr/>
        <a:lstStyle/>
        <a:p>
          <a:endParaRPr lang="en-US"/>
        </a:p>
      </dgm:t>
    </dgm:pt>
    <dgm:pt modelId="{1331A752-9A6B-41AA-AADB-B9284B2DEF48}" type="pres">
      <dgm:prSet presAssocID="{59EF6027-F0ED-4F6A-809A-F7E5690EDBAB}" presName="CompostProcess" presStyleCnt="0">
        <dgm:presLayoutVars>
          <dgm:dir/>
          <dgm:resizeHandles val="exact"/>
        </dgm:presLayoutVars>
      </dgm:prSet>
      <dgm:spPr/>
    </dgm:pt>
    <dgm:pt modelId="{70DADC7D-F6B8-486C-9E76-9D56D83EAFCF}" type="pres">
      <dgm:prSet presAssocID="{59EF6027-F0ED-4F6A-809A-F7E5690EDBAB}" presName="arrow" presStyleLbl="bgShp" presStyleIdx="0" presStyleCnt="1" custScaleX="117647"/>
      <dgm:spPr/>
    </dgm:pt>
    <dgm:pt modelId="{2D7837E6-1C48-405E-8B0A-2D332C0FF6CA}" type="pres">
      <dgm:prSet presAssocID="{59EF6027-F0ED-4F6A-809A-F7E5690EDBAB}" presName="linearProcess" presStyleCnt="0"/>
      <dgm:spPr/>
    </dgm:pt>
    <dgm:pt modelId="{2B6E2B1C-4D7E-411F-9B6D-81A8226B2BC7}" type="pres">
      <dgm:prSet presAssocID="{C02EEA28-F577-455E-8311-11CB2DDF3BE4}" presName="textNode" presStyleLbl="node1" presStyleIdx="0" presStyleCnt="5" custScaleX="101997" custLinFactNeighborX="35656" custLinFactNeighborY="-1389">
        <dgm:presLayoutVars>
          <dgm:bulletEnabled val="1"/>
        </dgm:presLayoutVars>
      </dgm:prSet>
      <dgm:spPr/>
    </dgm:pt>
    <dgm:pt modelId="{012ACB9F-86B5-4D86-B1CF-A44782D6E129}" type="pres">
      <dgm:prSet presAssocID="{BC8BF68B-9046-4E79-95AE-93E1840B83CE}" presName="sibTrans" presStyleCnt="0"/>
      <dgm:spPr/>
    </dgm:pt>
    <dgm:pt modelId="{5B648F3F-DDF2-4B5C-B870-662E1446EA77}" type="pres">
      <dgm:prSet presAssocID="{0EF3C75F-D64A-42C4-B13E-7202E92553E1}" presName="textNode" presStyleLbl="node1" presStyleIdx="1" presStyleCnt="5" custScaleX="93537">
        <dgm:presLayoutVars>
          <dgm:bulletEnabled val="1"/>
        </dgm:presLayoutVars>
      </dgm:prSet>
      <dgm:spPr/>
    </dgm:pt>
    <dgm:pt modelId="{AE0660E3-CD65-4510-AD9A-9904B9771F18}" type="pres">
      <dgm:prSet presAssocID="{F5B58902-67AB-44ED-B1D3-253974B9A11C}" presName="sibTrans" presStyleCnt="0"/>
      <dgm:spPr/>
    </dgm:pt>
    <dgm:pt modelId="{0F7854CF-F6FA-424C-8827-3B201A28B26A}" type="pres">
      <dgm:prSet presAssocID="{9B9A8B42-B4CF-4C0D-BF2B-1D17696C73C5}" presName="textNode" presStyleLbl="node1" presStyleIdx="2" presStyleCnt="5" custScaleX="91016">
        <dgm:presLayoutVars>
          <dgm:bulletEnabled val="1"/>
        </dgm:presLayoutVars>
      </dgm:prSet>
      <dgm:spPr/>
    </dgm:pt>
    <dgm:pt modelId="{9643DE27-DFEA-48B3-8E12-15873F769A0F}" type="pres">
      <dgm:prSet presAssocID="{19960CBC-770B-4B49-92AB-D33ED7B27256}" presName="sibTrans" presStyleCnt="0"/>
      <dgm:spPr/>
    </dgm:pt>
    <dgm:pt modelId="{A2C0B61F-79BB-41B4-BE2B-9D954484832F}" type="pres">
      <dgm:prSet presAssocID="{100C4CD8-2F64-4B83-A8F1-74FC9467BD85}" presName="textNode" presStyleLbl="node1" presStyleIdx="3" presStyleCnt="5" custScaleX="81444">
        <dgm:presLayoutVars>
          <dgm:bulletEnabled val="1"/>
        </dgm:presLayoutVars>
      </dgm:prSet>
      <dgm:spPr/>
    </dgm:pt>
    <dgm:pt modelId="{939EAB9C-2246-2B4F-B733-49D21FE68E6A}" type="pres">
      <dgm:prSet presAssocID="{7015D9F3-C37C-4184-863A-5F25AB868602}" presName="sibTrans" presStyleCnt="0"/>
      <dgm:spPr/>
    </dgm:pt>
    <dgm:pt modelId="{D587BF62-7D8C-5047-9B46-376C09B56AAB}" type="pres">
      <dgm:prSet presAssocID="{ED88306F-30E5-CE48-A8AF-0178D4C4E656}" presName="textNode" presStyleLbl="node1" presStyleIdx="4" presStyleCnt="5" custScaleX="88948">
        <dgm:presLayoutVars>
          <dgm:bulletEnabled val="1"/>
        </dgm:presLayoutVars>
      </dgm:prSet>
      <dgm:spPr/>
    </dgm:pt>
  </dgm:ptLst>
  <dgm:cxnLst>
    <dgm:cxn modelId="{75C5DD69-E39A-FB4E-AF8C-173140AD7E65}" type="presOf" srcId="{0EF3C75F-D64A-42C4-B13E-7202E92553E1}" destId="{5B648F3F-DDF2-4B5C-B870-662E1446EA77}" srcOrd="0" destOrd="0" presId="urn:microsoft.com/office/officeart/2005/8/layout/hProcess9"/>
    <dgm:cxn modelId="{59F255A6-58C0-4A92-A476-8E12EED72792}" srcId="{59EF6027-F0ED-4F6A-809A-F7E5690EDBAB}" destId="{100C4CD8-2F64-4B83-A8F1-74FC9467BD85}" srcOrd="3" destOrd="0" parTransId="{7329B98D-9C54-47FF-B0C0-10DB840DB7B5}" sibTransId="{7015D9F3-C37C-4184-863A-5F25AB868602}"/>
    <dgm:cxn modelId="{35A14AA3-3067-7740-8D25-4E8520D2D57D}" type="presOf" srcId="{ED88306F-30E5-CE48-A8AF-0178D4C4E656}" destId="{D587BF62-7D8C-5047-9B46-376C09B56AAB}" srcOrd="0" destOrd="0" presId="urn:microsoft.com/office/officeart/2005/8/layout/hProcess9"/>
    <dgm:cxn modelId="{D6459196-021A-0D4E-B03B-BE0BA968964F}" srcId="{59EF6027-F0ED-4F6A-809A-F7E5690EDBAB}" destId="{ED88306F-30E5-CE48-A8AF-0178D4C4E656}" srcOrd="4" destOrd="0" parTransId="{2EA62412-0941-DA49-83B1-C5116CA335F2}" sibTransId="{B2894122-9DDD-1D4B-8DEA-A7D8A26265D4}"/>
    <dgm:cxn modelId="{CF2698CC-BB6C-1244-8B66-F5827F9F79AE}" type="presOf" srcId="{59EF6027-F0ED-4F6A-809A-F7E5690EDBAB}" destId="{1331A752-9A6B-41AA-AADB-B9284B2DEF48}" srcOrd="0" destOrd="0" presId="urn:microsoft.com/office/officeart/2005/8/layout/hProcess9"/>
    <dgm:cxn modelId="{1439F466-5008-4AE8-814C-01F4CB0A0DFE}" srcId="{59EF6027-F0ED-4F6A-809A-F7E5690EDBAB}" destId="{C02EEA28-F577-455E-8311-11CB2DDF3BE4}" srcOrd="0" destOrd="0" parTransId="{B583AF55-3498-4B06-851E-3FA8952269C5}" sibTransId="{BC8BF68B-9046-4E79-95AE-93E1840B83CE}"/>
    <dgm:cxn modelId="{E84910BD-54A1-2F44-9457-7603DB96F2A9}" type="presOf" srcId="{9B9A8B42-B4CF-4C0D-BF2B-1D17696C73C5}" destId="{0F7854CF-F6FA-424C-8827-3B201A28B26A}" srcOrd="0" destOrd="0" presId="urn:microsoft.com/office/officeart/2005/8/layout/hProcess9"/>
    <dgm:cxn modelId="{3E8F6DF7-5C5D-41DA-A0F6-65DD426A1F26}" srcId="{59EF6027-F0ED-4F6A-809A-F7E5690EDBAB}" destId="{9B9A8B42-B4CF-4C0D-BF2B-1D17696C73C5}" srcOrd="2" destOrd="0" parTransId="{38A01A6A-2D36-49C7-8A5B-113A38D12955}" sibTransId="{19960CBC-770B-4B49-92AB-D33ED7B27256}"/>
    <dgm:cxn modelId="{6C8CB92C-1308-2E4E-9099-9D671E0EEDDE}" type="presOf" srcId="{C02EEA28-F577-455E-8311-11CB2DDF3BE4}" destId="{2B6E2B1C-4D7E-411F-9B6D-81A8226B2BC7}" srcOrd="0" destOrd="0" presId="urn:microsoft.com/office/officeart/2005/8/layout/hProcess9"/>
    <dgm:cxn modelId="{B2E11796-AA17-40A9-B3EC-FA2C25770630}" srcId="{59EF6027-F0ED-4F6A-809A-F7E5690EDBAB}" destId="{0EF3C75F-D64A-42C4-B13E-7202E92553E1}" srcOrd="1" destOrd="0" parTransId="{9DF9A784-6D78-4417-844C-3E0EC8AA503B}" sibTransId="{F5B58902-67AB-44ED-B1D3-253974B9A11C}"/>
    <dgm:cxn modelId="{D286F844-7C4A-9740-ACF1-2231A2161E1B}" type="presOf" srcId="{100C4CD8-2F64-4B83-A8F1-74FC9467BD85}" destId="{A2C0B61F-79BB-41B4-BE2B-9D954484832F}" srcOrd="0" destOrd="0" presId="urn:microsoft.com/office/officeart/2005/8/layout/hProcess9"/>
    <dgm:cxn modelId="{F1BFD10A-C8EC-1341-9562-D49A131B1044}" type="presParOf" srcId="{1331A752-9A6B-41AA-AADB-B9284B2DEF48}" destId="{70DADC7D-F6B8-486C-9E76-9D56D83EAFCF}" srcOrd="0" destOrd="0" presId="urn:microsoft.com/office/officeart/2005/8/layout/hProcess9"/>
    <dgm:cxn modelId="{B596354D-9220-2B4A-9060-60AA11E581A0}" type="presParOf" srcId="{1331A752-9A6B-41AA-AADB-B9284B2DEF48}" destId="{2D7837E6-1C48-405E-8B0A-2D332C0FF6CA}" srcOrd="1" destOrd="0" presId="urn:microsoft.com/office/officeart/2005/8/layout/hProcess9"/>
    <dgm:cxn modelId="{07B2A5FF-161E-E44A-B152-C3CBF0D650E2}" type="presParOf" srcId="{2D7837E6-1C48-405E-8B0A-2D332C0FF6CA}" destId="{2B6E2B1C-4D7E-411F-9B6D-81A8226B2BC7}" srcOrd="0" destOrd="0" presId="urn:microsoft.com/office/officeart/2005/8/layout/hProcess9"/>
    <dgm:cxn modelId="{A6A09C69-2A2A-4340-8C6C-49BD8E46730C}" type="presParOf" srcId="{2D7837E6-1C48-405E-8B0A-2D332C0FF6CA}" destId="{012ACB9F-86B5-4D86-B1CF-A44782D6E129}" srcOrd="1" destOrd="0" presId="urn:microsoft.com/office/officeart/2005/8/layout/hProcess9"/>
    <dgm:cxn modelId="{57BBE6D7-835C-1B4C-A377-FF4C0DF88D89}" type="presParOf" srcId="{2D7837E6-1C48-405E-8B0A-2D332C0FF6CA}" destId="{5B648F3F-DDF2-4B5C-B870-662E1446EA77}" srcOrd="2" destOrd="0" presId="urn:microsoft.com/office/officeart/2005/8/layout/hProcess9"/>
    <dgm:cxn modelId="{3194AD9B-72EC-3D41-966E-7A051BBFF4CE}" type="presParOf" srcId="{2D7837E6-1C48-405E-8B0A-2D332C0FF6CA}" destId="{AE0660E3-CD65-4510-AD9A-9904B9771F18}" srcOrd="3" destOrd="0" presId="urn:microsoft.com/office/officeart/2005/8/layout/hProcess9"/>
    <dgm:cxn modelId="{7D6854A0-42D1-B94F-B22D-5657BC42F3D5}" type="presParOf" srcId="{2D7837E6-1C48-405E-8B0A-2D332C0FF6CA}" destId="{0F7854CF-F6FA-424C-8827-3B201A28B26A}" srcOrd="4" destOrd="0" presId="urn:microsoft.com/office/officeart/2005/8/layout/hProcess9"/>
    <dgm:cxn modelId="{FD10B4C7-3C73-6241-82AE-CC3BA6DFC319}" type="presParOf" srcId="{2D7837E6-1C48-405E-8B0A-2D332C0FF6CA}" destId="{9643DE27-DFEA-48B3-8E12-15873F769A0F}" srcOrd="5" destOrd="0" presId="urn:microsoft.com/office/officeart/2005/8/layout/hProcess9"/>
    <dgm:cxn modelId="{A14C5F84-19B8-D44D-958A-D950722CBD15}" type="presParOf" srcId="{2D7837E6-1C48-405E-8B0A-2D332C0FF6CA}" destId="{A2C0B61F-79BB-41B4-BE2B-9D954484832F}" srcOrd="6" destOrd="0" presId="urn:microsoft.com/office/officeart/2005/8/layout/hProcess9"/>
    <dgm:cxn modelId="{97BD4DB6-06D0-4B4D-9422-DFE52EE4469E}" type="presParOf" srcId="{2D7837E6-1C48-405E-8B0A-2D332C0FF6CA}" destId="{939EAB9C-2246-2B4F-B733-49D21FE68E6A}" srcOrd="7" destOrd="0" presId="urn:microsoft.com/office/officeart/2005/8/layout/hProcess9"/>
    <dgm:cxn modelId="{81DE94A4-587E-B94C-8771-6C70DFE9E458}" type="presParOf" srcId="{2D7837E6-1C48-405E-8B0A-2D332C0FF6CA}" destId="{D587BF62-7D8C-5047-9B46-376C09B56AA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6C585-13CB-44AF-B93D-6604E9338A86}">
      <dsp:nvSpPr>
        <dsp:cNvPr id="0" name=""/>
        <dsp:cNvSpPr/>
      </dsp:nvSpPr>
      <dsp:spPr>
        <a:xfrm rot="16200000">
          <a:off x="-1152529" y="1153335"/>
          <a:ext cx="4402667" cy="209599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810" bIns="0" numCol="1" spcCol="1270" anchor="t" anchorCtr="0">
          <a:noAutofit/>
        </a:bodyPr>
        <a:lstStyle/>
        <a:p>
          <a:pPr marL="0" lvl="0" indent="0" algn="l" defTabSz="1333500">
            <a:lnSpc>
              <a:spcPct val="90000"/>
            </a:lnSpc>
            <a:spcBef>
              <a:spcPct val="0"/>
            </a:spcBef>
            <a:spcAft>
              <a:spcPct val="35000"/>
            </a:spcAft>
            <a:buNone/>
          </a:pPr>
          <a:r>
            <a:rPr lang="en-US" sz="3000" kern="1200" dirty="0"/>
            <a:t>CILT</a:t>
          </a:r>
          <a:endParaRPr lang="en-ZA" sz="3000" kern="1200" dirty="0"/>
        </a:p>
        <a:p>
          <a:pPr marL="228600" lvl="1" indent="-228600" algn="l" defTabSz="1022350">
            <a:lnSpc>
              <a:spcPct val="90000"/>
            </a:lnSpc>
            <a:spcBef>
              <a:spcPct val="0"/>
            </a:spcBef>
            <a:spcAft>
              <a:spcPct val="15000"/>
            </a:spcAft>
            <a:buChar char="•"/>
          </a:pPr>
          <a:r>
            <a:rPr lang="en-US" sz="2300" kern="1200" dirty="0"/>
            <a:t>Open Educations Resources</a:t>
          </a:r>
          <a:endParaRPr lang="en-ZA" sz="2300" kern="1200" dirty="0"/>
        </a:p>
        <a:p>
          <a:pPr marL="228600" lvl="1" indent="-228600" algn="l" defTabSz="1022350">
            <a:lnSpc>
              <a:spcPct val="90000"/>
            </a:lnSpc>
            <a:spcBef>
              <a:spcPct val="0"/>
            </a:spcBef>
            <a:spcAft>
              <a:spcPct val="15000"/>
            </a:spcAft>
            <a:buChar char="•"/>
          </a:pPr>
          <a:r>
            <a:rPr lang="en-ZA" sz="2300" kern="1200" dirty="0"/>
            <a:t>ROER4D</a:t>
          </a:r>
        </a:p>
        <a:p>
          <a:pPr marL="228600" lvl="1" indent="-228600" algn="l" defTabSz="1022350">
            <a:lnSpc>
              <a:spcPct val="90000"/>
            </a:lnSpc>
            <a:spcBef>
              <a:spcPct val="0"/>
            </a:spcBef>
            <a:spcAft>
              <a:spcPct val="15000"/>
            </a:spcAft>
            <a:buChar char="•"/>
          </a:pPr>
          <a:r>
            <a:rPr lang="en-US" sz="2300" kern="1200" dirty="0"/>
            <a:t>CC awareness</a:t>
          </a:r>
          <a:endParaRPr lang="en-ZA" sz="2300" kern="1200" dirty="0"/>
        </a:p>
      </dsp:txBody>
      <dsp:txXfrm rot="5400000">
        <a:off x="806" y="880533"/>
        <a:ext cx="2095996" cy="2641601"/>
      </dsp:txXfrm>
    </dsp:sp>
    <dsp:sp modelId="{5D5FECB7-8BB4-44BA-9807-5946E206A09C}">
      <dsp:nvSpPr>
        <dsp:cNvPr id="0" name=""/>
        <dsp:cNvSpPr/>
      </dsp:nvSpPr>
      <dsp:spPr>
        <a:xfrm rot="16200000">
          <a:off x="1100666" y="1153335"/>
          <a:ext cx="4402667" cy="2095996"/>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810" bIns="0" numCol="1" spcCol="1270" anchor="t" anchorCtr="0">
          <a:noAutofit/>
        </a:bodyPr>
        <a:lstStyle/>
        <a:p>
          <a:pPr marL="0" lvl="0" indent="0" algn="l" defTabSz="1333500">
            <a:lnSpc>
              <a:spcPct val="90000"/>
            </a:lnSpc>
            <a:spcBef>
              <a:spcPct val="0"/>
            </a:spcBef>
            <a:spcAft>
              <a:spcPct val="35000"/>
            </a:spcAft>
            <a:buNone/>
          </a:pPr>
          <a:r>
            <a:rPr lang="en-US" sz="3000" kern="1200" dirty="0"/>
            <a:t>LIBRARY</a:t>
          </a:r>
          <a:endParaRPr lang="en-ZA" sz="3000" kern="1200" dirty="0"/>
        </a:p>
        <a:p>
          <a:pPr marL="228600" lvl="1" indent="-228600" algn="l" defTabSz="1022350">
            <a:lnSpc>
              <a:spcPct val="90000"/>
            </a:lnSpc>
            <a:spcBef>
              <a:spcPct val="0"/>
            </a:spcBef>
            <a:spcAft>
              <a:spcPct val="15000"/>
            </a:spcAft>
            <a:buChar char="•"/>
          </a:pPr>
          <a:r>
            <a:rPr lang="en-US" sz="2300" kern="1200" dirty="0"/>
            <a:t>Open Access</a:t>
          </a:r>
          <a:endParaRPr lang="en-ZA" sz="2300" kern="1200" dirty="0"/>
        </a:p>
        <a:p>
          <a:pPr marL="228600" lvl="1" indent="-228600" algn="l" defTabSz="1022350">
            <a:lnSpc>
              <a:spcPct val="90000"/>
            </a:lnSpc>
            <a:spcBef>
              <a:spcPct val="0"/>
            </a:spcBef>
            <a:spcAft>
              <a:spcPct val="15000"/>
            </a:spcAft>
            <a:buChar char="•"/>
          </a:pPr>
          <a:r>
            <a:rPr lang="en-US" sz="2300" kern="1200" dirty="0"/>
            <a:t>Repository help and moderation</a:t>
          </a:r>
          <a:endParaRPr lang="en-ZA" sz="2300" kern="1200" dirty="0"/>
        </a:p>
      </dsp:txBody>
      <dsp:txXfrm rot="5400000">
        <a:off x="2254001" y="880533"/>
        <a:ext cx="2095996" cy="2641601"/>
      </dsp:txXfrm>
    </dsp:sp>
    <dsp:sp modelId="{3898367A-E133-48E8-A831-53D0863D9FD9}">
      <dsp:nvSpPr>
        <dsp:cNvPr id="0" name=""/>
        <dsp:cNvSpPr/>
      </dsp:nvSpPr>
      <dsp:spPr>
        <a:xfrm rot="16200000">
          <a:off x="3353862" y="1153335"/>
          <a:ext cx="4402667" cy="2095996"/>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810" bIns="0" numCol="1" spcCol="1270" anchor="t" anchorCtr="0">
          <a:noAutofit/>
        </a:bodyPr>
        <a:lstStyle/>
        <a:p>
          <a:pPr marL="0" lvl="0" indent="0" algn="l" defTabSz="1333500">
            <a:lnSpc>
              <a:spcPct val="90000"/>
            </a:lnSpc>
            <a:spcBef>
              <a:spcPct val="0"/>
            </a:spcBef>
            <a:spcAft>
              <a:spcPct val="35000"/>
            </a:spcAft>
            <a:buNone/>
          </a:pPr>
          <a:r>
            <a:rPr lang="en-US" sz="3000" kern="1200" dirty="0"/>
            <a:t>IP LAW</a:t>
          </a:r>
          <a:endParaRPr lang="en-ZA" sz="3000" kern="1200" dirty="0"/>
        </a:p>
        <a:p>
          <a:pPr marL="228600" lvl="1" indent="-228600" algn="l" defTabSz="1022350">
            <a:lnSpc>
              <a:spcPct val="90000"/>
            </a:lnSpc>
            <a:spcBef>
              <a:spcPct val="0"/>
            </a:spcBef>
            <a:spcAft>
              <a:spcPct val="15000"/>
            </a:spcAft>
            <a:buChar char="•"/>
          </a:pPr>
          <a:r>
            <a:rPr lang="en-US" sz="2300" kern="1200" dirty="0"/>
            <a:t>Creative Commons</a:t>
          </a:r>
          <a:endParaRPr lang="en-ZA" sz="2300" kern="1200" dirty="0"/>
        </a:p>
        <a:p>
          <a:pPr marL="228600" lvl="1" indent="-228600" algn="l" defTabSz="1022350">
            <a:lnSpc>
              <a:spcPct val="90000"/>
            </a:lnSpc>
            <a:spcBef>
              <a:spcPct val="0"/>
            </a:spcBef>
            <a:spcAft>
              <a:spcPct val="15000"/>
            </a:spcAft>
            <a:buChar char="•"/>
          </a:pPr>
          <a:r>
            <a:rPr lang="en-US" sz="2300" kern="1200" dirty="0"/>
            <a:t>Support from RCIPS</a:t>
          </a:r>
          <a:endParaRPr lang="en-ZA" sz="2300" kern="1200" dirty="0"/>
        </a:p>
      </dsp:txBody>
      <dsp:txXfrm rot="5400000">
        <a:off x="4507197" y="880533"/>
        <a:ext cx="2095996" cy="2641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B73ED-37A7-40D7-B36F-09FAE2530BDE}">
      <dsp:nvSpPr>
        <dsp:cNvPr id="0" name=""/>
        <dsp:cNvSpPr/>
      </dsp:nvSpPr>
      <dsp:spPr>
        <a:xfrm>
          <a:off x="866893" y="509905"/>
          <a:ext cx="3404425" cy="3404425"/>
        </a:xfrm>
        <a:prstGeom prst="blockArc">
          <a:avLst>
            <a:gd name="adj1" fmla="val 11880000"/>
            <a:gd name="adj2" fmla="val 16200000"/>
            <a:gd name="adj3" fmla="val 464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345894C-5784-4E48-8115-196E0D1B4511}">
      <dsp:nvSpPr>
        <dsp:cNvPr id="0" name=""/>
        <dsp:cNvSpPr/>
      </dsp:nvSpPr>
      <dsp:spPr>
        <a:xfrm>
          <a:off x="866893" y="509905"/>
          <a:ext cx="3404425" cy="3404425"/>
        </a:xfrm>
        <a:prstGeom prst="blockArc">
          <a:avLst>
            <a:gd name="adj1" fmla="val 7560000"/>
            <a:gd name="adj2" fmla="val 11880000"/>
            <a:gd name="adj3" fmla="val 464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A2B413F-4F85-4791-B204-125E8668C240}">
      <dsp:nvSpPr>
        <dsp:cNvPr id="0" name=""/>
        <dsp:cNvSpPr/>
      </dsp:nvSpPr>
      <dsp:spPr>
        <a:xfrm>
          <a:off x="866893" y="509905"/>
          <a:ext cx="3404425" cy="3404425"/>
        </a:xfrm>
        <a:prstGeom prst="blockArc">
          <a:avLst>
            <a:gd name="adj1" fmla="val 3240000"/>
            <a:gd name="adj2" fmla="val 7560000"/>
            <a:gd name="adj3" fmla="val 464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D2FA08E-C2EA-4C1D-AAD1-93787AE8468B}">
      <dsp:nvSpPr>
        <dsp:cNvPr id="0" name=""/>
        <dsp:cNvSpPr/>
      </dsp:nvSpPr>
      <dsp:spPr>
        <a:xfrm>
          <a:off x="866893" y="509905"/>
          <a:ext cx="3404425" cy="3404425"/>
        </a:xfrm>
        <a:prstGeom prst="blockArc">
          <a:avLst>
            <a:gd name="adj1" fmla="val 20520000"/>
            <a:gd name="adj2" fmla="val 3240000"/>
            <a:gd name="adj3" fmla="val 464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FB59B04-6650-4739-A819-C725E0CBD90B}">
      <dsp:nvSpPr>
        <dsp:cNvPr id="0" name=""/>
        <dsp:cNvSpPr/>
      </dsp:nvSpPr>
      <dsp:spPr>
        <a:xfrm>
          <a:off x="866893" y="509905"/>
          <a:ext cx="3404425" cy="3404425"/>
        </a:xfrm>
        <a:prstGeom prst="blockArc">
          <a:avLst>
            <a:gd name="adj1" fmla="val 16200000"/>
            <a:gd name="adj2" fmla="val 20520000"/>
            <a:gd name="adj3" fmla="val 464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EEB5ECC-F9CC-46EB-B138-A08097366A39}">
      <dsp:nvSpPr>
        <dsp:cNvPr id="0" name=""/>
        <dsp:cNvSpPr/>
      </dsp:nvSpPr>
      <dsp:spPr>
        <a:xfrm>
          <a:off x="1699685" y="1316260"/>
          <a:ext cx="1738840" cy="179171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b="1" kern="1200" dirty="0"/>
            <a:t>OER @ </a:t>
          </a:r>
          <a:r>
            <a:rPr lang="en-ZA" sz="2400" b="1" kern="1200" dirty="0" err="1"/>
            <a:t>Healh</a:t>
          </a:r>
          <a:r>
            <a:rPr lang="en-ZA" sz="2400" b="1" kern="1200" dirty="0"/>
            <a:t> Sci @ UCT</a:t>
          </a:r>
        </a:p>
      </dsp:txBody>
      <dsp:txXfrm>
        <a:off x="1954332" y="1578651"/>
        <a:ext cx="1229546" cy="1266934"/>
      </dsp:txXfrm>
    </dsp:sp>
    <dsp:sp modelId="{2D882951-4732-4A7B-9C85-B4872F2C7040}">
      <dsp:nvSpPr>
        <dsp:cNvPr id="0" name=""/>
        <dsp:cNvSpPr/>
      </dsp:nvSpPr>
      <dsp:spPr>
        <a:xfrm>
          <a:off x="1921743" y="897"/>
          <a:ext cx="1294724" cy="1097001"/>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2008 CT Open Edu </a:t>
          </a:r>
          <a:r>
            <a:rPr lang="en-ZA" sz="1800" kern="1200" dirty="0" err="1"/>
            <a:t>Decl</a:t>
          </a:r>
          <a:endParaRPr lang="en-ZA" sz="1800" kern="1200" dirty="0"/>
        </a:p>
      </dsp:txBody>
      <dsp:txXfrm>
        <a:off x="2111351" y="161549"/>
        <a:ext cx="915508" cy="775697"/>
      </dsp:txXfrm>
    </dsp:sp>
    <dsp:sp modelId="{50B6D694-7DF0-4F5F-8F64-F0556DCB2203}">
      <dsp:nvSpPr>
        <dsp:cNvPr id="0" name=""/>
        <dsp:cNvSpPr/>
      </dsp:nvSpPr>
      <dsp:spPr>
        <a:xfrm>
          <a:off x="3636628" y="1149809"/>
          <a:ext cx="1027637" cy="109700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ZA" sz="2000" kern="1200" dirty="0"/>
            <a:t>2011 Berlin </a:t>
          </a:r>
          <a:r>
            <a:rPr lang="en-ZA" sz="2000" kern="1200" dirty="0" err="1"/>
            <a:t>Decl</a:t>
          </a:r>
          <a:endParaRPr lang="en-ZA" sz="2000" kern="1200" dirty="0"/>
        </a:p>
      </dsp:txBody>
      <dsp:txXfrm>
        <a:off x="3787122" y="1310461"/>
        <a:ext cx="726649" cy="775697"/>
      </dsp:txXfrm>
    </dsp:sp>
    <dsp:sp modelId="{DD49B874-0AD9-4E69-A446-A21715382919}">
      <dsp:nvSpPr>
        <dsp:cNvPr id="0" name=""/>
        <dsp:cNvSpPr/>
      </dsp:nvSpPr>
      <dsp:spPr>
        <a:xfrm>
          <a:off x="3035522" y="3008787"/>
          <a:ext cx="1021812" cy="109700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ZA" sz="2000" kern="1200" dirty="0"/>
            <a:t>2014 UCT Open Policy</a:t>
          </a:r>
        </a:p>
      </dsp:txBody>
      <dsp:txXfrm>
        <a:off x="3185163" y="3169439"/>
        <a:ext cx="722530" cy="775697"/>
      </dsp:txXfrm>
    </dsp:sp>
    <dsp:sp modelId="{EDA13607-B023-48AA-809C-AEF4103638BC}">
      <dsp:nvSpPr>
        <dsp:cNvPr id="0" name=""/>
        <dsp:cNvSpPr/>
      </dsp:nvSpPr>
      <dsp:spPr>
        <a:xfrm>
          <a:off x="986271" y="3008787"/>
          <a:ext cx="1211023" cy="1097001"/>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2010 Open Content</a:t>
          </a:r>
        </a:p>
      </dsp:txBody>
      <dsp:txXfrm>
        <a:off x="1163621" y="3169439"/>
        <a:ext cx="856323" cy="775697"/>
      </dsp:txXfrm>
    </dsp:sp>
    <dsp:sp modelId="{B71DEC70-8FE7-4489-A269-DD3A0101A7F6}">
      <dsp:nvSpPr>
        <dsp:cNvPr id="0" name=""/>
        <dsp:cNvSpPr/>
      </dsp:nvSpPr>
      <dsp:spPr>
        <a:xfrm>
          <a:off x="398055" y="1149809"/>
          <a:ext cx="1179418" cy="1097001"/>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kern="1200" dirty="0"/>
            <a:t>2014 Open UCT</a:t>
          </a:r>
        </a:p>
      </dsp:txBody>
      <dsp:txXfrm>
        <a:off x="570777" y="1310461"/>
        <a:ext cx="833974" cy="775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ADC7D-F6B8-486C-9E76-9D56D83EAFCF}">
      <dsp:nvSpPr>
        <dsp:cNvPr id="0" name=""/>
        <dsp:cNvSpPr/>
      </dsp:nvSpPr>
      <dsp:spPr>
        <a:xfrm>
          <a:off x="3" y="0"/>
          <a:ext cx="12191993" cy="6858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E2B1C-4D7E-411F-9B6D-81A8226B2BC7}">
      <dsp:nvSpPr>
        <dsp:cNvPr id="0" name=""/>
        <dsp:cNvSpPr/>
      </dsp:nvSpPr>
      <dsp:spPr>
        <a:xfrm>
          <a:off x="611279" y="2019296"/>
          <a:ext cx="2186435" cy="2743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1" kern="1200" dirty="0"/>
            <a:t>Raise OER awareness and interest</a:t>
          </a:r>
        </a:p>
        <a:p>
          <a:pPr marL="0" lvl="0" indent="0" algn="ctr" defTabSz="1244600">
            <a:lnSpc>
              <a:spcPct val="90000"/>
            </a:lnSpc>
            <a:spcBef>
              <a:spcPct val="0"/>
            </a:spcBef>
            <a:spcAft>
              <a:spcPct val="35000"/>
            </a:spcAft>
            <a:buNone/>
          </a:pPr>
          <a:r>
            <a:rPr lang="en-ZA" sz="2400" b="1" kern="1200" dirty="0"/>
            <a:t>(seminars &amp; w/s)</a:t>
          </a:r>
          <a:endParaRPr lang="en-US" sz="2400" b="1" kern="1200" dirty="0"/>
        </a:p>
      </dsp:txBody>
      <dsp:txXfrm>
        <a:off x="718012" y="2126029"/>
        <a:ext cx="1972969" cy="2529734"/>
      </dsp:txXfrm>
    </dsp:sp>
    <dsp:sp modelId="{5B648F3F-DDF2-4B5C-B870-662E1446EA77}">
      <dsp:nvSpPr>
        <dsp:cNvPr id="0" name=""/>
        <dsp:cNvSpPr/>
      </dsp:nvSpPr>
      <dsp:spPr>
        <a:xfrm>
          <a:off x="3027597" y="2057400"/>
          <a:ext cx="2005084" cy="2743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1" kern="1200" dirty="0"/>
            <a:t>Source content</a:t>
          </a:r>
        </a:p>
        <a:p>
          <a:pPr marL="0" lvl="0" indent="0" algn="ctr" defTabSz="1244600">
            <a:lnSpc>
              <a:spcPct val="90000"/>
            </a:lnSpc>
            <a:spcBef>
              <a:spcPct val="0"/>
            </a:spcBef>
            <a:spcAft>
              <a:spcPct val="35000"/>
            </a:spcAft>
            <a:buNone/>
          </a:pPr>
          <a:r>
            <a:rPr lang="en-ZA" sz="2400" b="1" kern="1200" dirty="0"/>
            <a:t>(volunteers)</a:t>
          </a:r>
          <a:endParaRPr lang="en-US" sz="2400" b="1" kern="1200" dirty="0"/>
        </a:p>
      </dsp:txBody>
      <dsp:txXfrm>
        <a:off x="3125477" y="2155280"/>
        <a:ext cx="1809324" cy="2547440"/>
      </dsp:txXfrm>
    </dsp:sp>
    <dsp:sp modelId="{0F7854CF-F6FA-424C-8827-3B201A28B26A}">
      <dsp:nvSpPr>
        <dsp:cNvPr id="0" name=""/>
        <dsp:cNvSpPr/>
      </dsp:nvSpPr>
      <dsp:spPr>
        <a:xfrm>
          <a:off x="5389953" y="2057400"/>
          <a:ext cx="1951043" cy="274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Clear copyright &amp; package content</a:t>
          </a:r>
          <a:endParaRPr lang="en-US" sz="2800" kern="1200" dirty="0"/>
        </a:p>
      </dsp:txBody>
      <dsp:txXfrm>
        <a:off x="5485195" y="2152642"/>
        <a:ext cx="1760559" cy="2552716"/>
      </dsp:txXfrm>
    </dsp:sp>
    <dsp:sp modelId="{A2C0B61F-79BB-41B4-BE2B-9D954484832F}">
      <dsp:nvSpPr>
        <dsp:cNvPr id="0" name=""/>
        <dsp:cNvSpPr/>
      </dsp:nvSpPr>
      <dsp:spPr>
        <a:xfrm>
          <a:off x="7698268" y="2057400"/>
          <a:ext cx="1745855" cy="274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Review OER (internal)</a:t>
          </a:r>
          <a:endParaRPr lang="en-US" sz="2800" kern="1200" dirty="0"/>
        </a:p>
      </dsp:txBody>
      <dsp:txXfrm>
        <a:off x="7783494" y="2142626"/>
        <a:ext cx="1575403" cy="2572748"/>
      </dsp:txXfrm>
    </dsp:sp>
    <dsp:sp modelId="{D587BF62-7D8C-5047-9B46-376C09B56AAB}">
      <dsp:nvSpPr>
        <dsp:cNvPr id="0" name=""/>
        <dsp:cNvSpPr/>
      </dsp:nvSpPr>
      <dsp:spPr>
        <a:xfrm>
          <a:off x="9801395" y="2057400"/>
          <a:ext cx="1906713" cy="274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0" kern="1200" dirty="0"/>
            <a:t>Publish &amp; Publicize  OER </a:t>
          </a:r>
          <a:r>
            <a:rPr lang="en-ZA" sz="2400" b="0" kern="1200" dirty="0"/>
            <a:t>(repository)</a:t>
          </a:r>
          <a:endParaRPr lang="en-US" sz="2800" b="0" kern="1200" dirty="0"/>
        </a:p>
      </dsp:txBody>
      <dsp:txXfrm>
        <a:off x="9894473" y="2150478"/>
        <a:ext cx="1720557" cy="2557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ADC7D-F6B8-486C-9E76-9D56D83EAFCF}">
      <dsp:nvSpPr>
        <dsp:cNvPr id="0" name=""/>
        <dsp:cNvSpPr/>
      </dsp:nvSpPr>
      <dsp:spPr>
        <a:xfrm>
          <a:off x="3" y="0"/>
          <a:ext cx="12191993" cy="6858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E2B1C-4D7E-411F-9B6D-81A8226B2BC7}">
      <dsp:nvSpPr>
        <dsp:cNvPr id="0" name=""/>
        <dsp:cNvSpPr/>
      </dsp:nvSpPr>
      <dsp:spPr>
        <a:xfrm>
          <a:off x="611279" y="2019296"/>
          <a:ext cx="2186435" cy="274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1" kern="1200" dirty="0"/>
            <a:t>Raise OER awareness and interest</a:t>
          </a:r>
        </a:p>
        <a:p>
          <a:pPr marL="0" lvl="0" indent="0" algn="ctr" defTabSz="1244600">
            <a:lnSpc>
              <a:spcPct val="90000"/>
            </a:lnSpc>
            <a:spcBef>
              <a:spcPct val="0"/>
            </a:spcBef>
            <a:spcAft>
              <a:spcPct val="35000"/>
            </a:spcAft>
            <a:buNone/>
          </a:pPr>
          <a:r>
            <a:rPr lang="en-ZA" sz="2400" b="1" kern="1200" dirty="0"/>
            <a:t>(seminars &amp; w/s)</a:t>
          </a:r>
          <a:endParaRPr lang="en-US" sz="2400" b="1" kern="1200" dirty="0"/>
        </a:p>
      </dsp:txBody>
      <dsp:txXfrm>
        <a:off x="718012" y="2126029"/>
        <a:ext cx="1972969" cy="2529734"/>
      </dsp:txXfrm>
    </dsp:sp>
    <dsp:sp modelId="{5B648F3F-DDF2-4B5C-B870-662E1446EA77}">
      <dsp:nvSpPr>
        <dsp:cNvPr id="0" name=""/>
        <dsp:cNvSpPr/>
      </dsp:nvSpPr>
      <dsp:spPr>
        <a:xfrm>
          <a:off x="3027597" y="2057400"/>
          <a:ext cx="2005084" cy="274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1" kern="1200" dirty="0"/>
            <a:t>Source content</a:t>
          </a:r>
        </a:p>
        <a:p>
          <a:pPr marL="0" lvl="0" indent="0" algn="ctr" defTabSz="1244600">
            <a:lnSpc>
              <a:spcPct val="90000"/>
            </a:lnSpc>
            <a:spcBef>
              <a:spcPct val="0"/>
            </a:spcBef>
            <a:spcAft>
              <a:spcPct val="35000"/>
            </a:spcAft>
            <a:buNone/>
          </a:pPr>
          <a:r>
            <a:rPr lang="en-ZA" sz="2400" b="1" kern="1200" dirty="0"/>
            <a:t>(volunteers)</a:t>
          </a:r>
          <a:endParaRPr lang="en-US" sz="2400" b="1" kern="1200" dirty="0"/>
        </a:p>
      </dsp:txBody>
      <dsp:txXfrm>
        <a:off x="3125477" y="2155280"/>
        <a:ext cx="1809324" cy="2547440"/>
      </dsp:txXfrm>
    </dsp:sp>
    <dsp:sp modelId="{0F7854CF-F6FA-424C-8827-3B201A28B26A}">
      <dsp:nvSpPr>
        <dsp:cNvPr id="0" name=""/>
        <dsp:cNvSpPr/>
      </dsp:nvSpPr>
      <dsp:spPr>
        <a:xfrm>
          <a:off x="5389953" y="2057400"/>
          <a:ext cx="1951043" cy="2743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Clear copyright &amp; package content</a:t>
          </a:r>
          <a:endParaRPr lang="en-US" sz="2800" kern="1200" dirty="0"/>
        </a:p>
      </dsp:txBody>
      <dsp:txXfrm>
        <a:off x="5485195" y="2152642"/>
        <a:ext cx="1760559" cy="2552716"/>
      </dsp:txXfrm>
    </dsp:sp>
    <dsp:sp modelId="{A2C0B61F-79BB-41B4-BE2B-9D954484832F}">
      <dsp:nvSpPr>
        <dsp:cNvPr id="0" name=""/>
        <dsp:cNvSpPr/>
      </dsp:nvSpPr>
      <dsp:spPr>
        <a:xfrm>
          <a:off x="7698268" y="2057400"/>
          <a:ext cx="1745855" cy="274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Review OER (internal)</a:t>
          </a:r>
          <a:endParaRPr lang="en-US" sz="2800" kern="1200" dirty="0"/>
        </a:p>
      </dsp:txBody>
      <dsp:txXfrm>
        <a:off x="7783494" y="2142626"/>
        <a:ext cx="1575403" cy="2572748"/>
      </dsp:txXfrm>
    </dsp:sp>
    <dsp:sp modelId="{D587BF62-7D8C-5047-9B46-376C09B56AAB}">
      <dsp:nvSpPr>
        <dsp:cNvPr id="0" name=""/>
        <dsp:cNvSpPr/>
      </dsp:nvSpPr>
      <dsp:spPr>
        <a:xfrm>
          <a:off x="9801395" y="2057400"/>
          <a:ext cx="1906713" cy="274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0" kern="1200" dirty="0"/>
            <a:t>Publish &amp; Publicize  OER </a:t>
          </a:r>
          <a:r>
            <a:rPr lang="en-ZA" sz="2400" b="0" kern="1200" dirty="0"/>
            <a:t>(repository)</a:t>
          </a:r>
          <a:endParaRPr lang="en-US" sz="2800" b="0" kern="1200" dirty="0"/>
        </a:p>
      </dsp:txBody>
      <dsp:txXfrm>
        <a:off x="9894473" y="2150478"/>
        <a:ext cx="1720557" cy="2557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ADC7D-F6B8-486C-9E76-9D56D83EAFCF}">
      <dsp:nvSpPr>
        <dsp:cNvPr id="0" name=""/>
        <dsp:cNvSpPr/>
      </dsp:nvSpPr>
      <dsp:spPr>
        <a:xfrm>
          <a:off x="3" y="0"/>
          <a:ext cx="12191993" cy="6858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E2B1C-4D7E-411F-9B6D-81A8226B2BC7}">
      <dsp:nvSpPr>
        <dsp:cNvPr id="0" name=""/>
        <dsp:cNvSpPr/>
      </dsp:nvSpPr>
      <dsp:spPr>
        <a:xfrm>
          <a:off x="611279" y="2019296"/>
          <a:ext cx="2186435" cy="274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1" kern="1200" dirty="0"/>
            <a:t>Raise OER awareness and interest</a:t>
          </a:r>
        </a:p>
        <a:p>
          <a:pPr marL="0" lvl="0" indent="0" algn="ctr" defTabSz="1244600">
            <a:lnSpc>
              <a:spcPct val="90000"/>
            </a:lnSpc>
            <a:spcBef>
              <a:spcPct val="0"/>
            </a:spcBef>
            <a:spcAft>
              <a:spcPct val="35000"/>
            </a:spcAft>
            <a:buNone/>
          </a:pPr>
          <a:r>
            <a:rPr lang="en-ZA" sz="2400" b="1" kern="1200" dirty="0"/>
            <a:t>(seminars &amp; w/s)</a:t>
          </a:r>
          <a:endParaRPr lang="en-US" sz="2400" b="1" kern="1200" dirty="0"/>
        </a:p>
      </dsp:txBody>
      <dsp:txXfrm>
        <a:off x="718012" y="2126029"/>
        <a:ext cx="1972969" cy="2529734"/>
      </dsp:txXfrm>
    </dsp:sp>
    <dsp:sp modelId="{5B648F3F-DDF2-4B5C-B870-662E1446EA77}">
      <dsp:nvSpPr>
        <dsp:cNvPr id="0" name=""/>
        <dsp:cNvSpPr/>
      </dsp:nvSpPr>
      <dsp:spPr>
        <a:xfrm>
          <a:off x="3027597" y="2057400"/>
          <a:ext cx="2005084" cy="274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1" kern="1200" dirty="0"/>
            <a:t>Source content</a:t>
          </a:r>
        </a:p>
        <a:p>
          <a:pPr marL="0" lvl="0" indent="0" algn="ctr" defTabSz="1244600">
            <a:lnSpc>
              <a:spcPct val="90000"/>
            </a:lnSpc>
            <a:spcBef>
              <a:spcPct val="0"/>
            </a:spcBef>
            <a:spcAft>
              <a:spcPct val="35000"/>
            </a:spcAft>
            <a:buNone/>
          </a:pPr>
          <a:r>
            <a:rPr lang="en-ZA" sz="2400" b="1" kern="1200" dirty="0"/>
            <a:t>(volunteers)</a:t>
          </a:r>
          <a:endParaRPr lang="en-US" sz="2400" b="1" kern="1200" dirty="0"/>
        </a:p>
      </dsp:txBody>
      <dsp:txXfrm>
        <a:off x="3125477" y="2155280"/>
        <a:ext cx="1809324" cy="2547440"/>
      </dsp:txXfrm>
    </dsp:sp>
    <dsp:sp modelId="{0F7854CF-F6FA-424C-8827-3B201A28B26A}">
      <dsp:nvSpPr>
        <dsp:cNvPr id="0" name=""/>
        <dsp:cNvSpPr/>
      </dsp:nvSpPr>
      <dsp:spPr>
        <a:xfrm>
          <a:off x="5389953" y="2057400"/>
          <a:ext cx="1951043" cy="274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Clear copyright &amp; package content</a:t>
          </a:r>
          <a:endParaRPr lang="en-US" sz="2800" kern="1200" dirty="0"/>
        </a:p>
      </dsp:txBody>
      <dsp:txXfrm>
        <a:off x="5485195" y="2152642"/>
        <a:ext cx="1760559" cy="2552716"/>
      </dsp:txXfrm>
    </dsp:sp>
    <dsp:sp modelId="{A2C0B61F-79BB-41B4-BE2B-9D954484832F}">
      <dsp:nvSpPr>
        <dsp:cNvPr id="0" name=""/>
        <dsp:cNvSpPr/>
      </dsp:nvSpPr>
      <dsp:spPr>
        <a:xfrm>
          <a:off x="7698268" y="2057400"/>
          <a:ext cx="1745855" cy="2743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Review OER (internal)</a:t>
          </a:r>
          <a:endParaRPr lang="en-US" sz="2800" kern="1200" dirty="0"/>
        </a:p>
      </dsp:txBody>
      <dsp:txXfrm>
        <a:off x="7783494" y="2142626"/>
        <a:ext cx="1575403" cy="2572748"/>
      </dsp:txXfrm>
    </dsp:sp>
    <dsp:sp modelId="{D587BF62-7D8C-5047-9B46-376C09B56AAB}">
      <dsp:nvSpPr>
        <dsp:cNvPr id="0" name=""/>
        <dsp:cNvSpPr/>
      </dsp:nvSpPr>
      <dsp:spPr>
        <a:xfrm>
          <a:off x="9801395" y="2057400"/>
          <a:ext cx="1906713" cy="274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0" kern="1200" dirty="0"/>
            <a:t>Publish &amp; Publicize  OER </a:t>
          </a:r>
          <a:r>
            <a:rPr lang="en-ZA" sz="2400" b="0" kern="1200" dirty="0"/>
            <a:t>(repository)</a:t>
          </a:r>
          <a:endParaRPr lang="en-US" sz="2800" b="0" kern="1200" dirty="0"/>
        </a:p>
      </dsp:txBody>
      <dsp:txXfrm>
        <a:off x="9894473" y="2150478"/>
        <a:ext cx="1720557" cy="2557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F35AE-6D32-354A-AAB4-A9379E10E1A5}">
      <dsp:nvSpPr>
        <dsp:cNvPr id="0" name=""/>
        <dsp:cNvSpPr/>
      </dsp:nvSpPr>
      <dsp:spPr>
        <a:xfrm rot="5400000">
          <a:off x="5916610" y="-2777222"/>
          <a:ext cx="1376816" cy="7280679"/>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ZA" sz="2800" kern="1200" dirty="0"/>
            <a:t>Individual academics  upload and maintain their resources directly </a:t>
          </a:r>
          <a:endParaRPr lang="en-US" sz="3200" kern="1200" dirty="0">
            <a:latin typeface="Calibri" panose="020F0502020204030204" pitchFamily="34" charset="0"/>
            <a:cs typeface="Calibri" panose="020F0502020204030204" pitchFamily="34" charset="0"/>
          </a:endParaRPr>
        </a:p>
      </dsp:txBody>
      <dsp:txXfrm rot="-5400000">
        <a:off x="2964679" y="241920"/>
        <a:ext cx="7213468" cy="1242394"/>
      </dsp:txXfrm>
    </dsp:sp>
    <dsp:sp modelId="{B274FFC6-21EC-C949-9F35-411E237FE8DC}">
      <dsp:nvSpPr>
        <dsp:cNvPr id="0" name=""/>
        <dsp:cNvSpPr/>
      </dsp:nvSpPr>
      <dsp:spPr>
        <a:xfrm>
          <a:off x="0" y="0"/>
          <a:ext cx="2963403" cy="17210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ts val="0"/>
            </a:spcAft>
            <a:buNone/>
          </a:pPr>
          <a:r>
            <a:rPr lang="en-ZA" sz="3200" kern="1200" dirty="0"/>
            <a:t>Decentralised uploading</a:t>
          </a:r>
          <a:endParaRPr lang="en-US" sz="3200" kern="1200" dirty="0">
            <a:latin typeface="Calibri" panose="020F0502020204030204" pitchFamily="34" charset="0"/>
            <a:cs typeface="Calibri" panose="020F0502020204030204" pitchFamily="34" charset="0"/>
          </a:endParaRPr>
        </a:p>
      </dsp:txBody>
      <dsp:txXfrm>
        <a:off x="84013" y="84013"/>
        <a:ext cx="2795377" cy="1552994"/>
      </dsp:txXfrm>
    </dsp:sp>
    <dsp:sp modelId="{87D46E6C-DDC5-1048-A22F-294EA609B8BD}">
      <dsp:nvSpPr>
        <dsp:cNvPr id="0" name=""/>
        <dsp:cNvSpPr/>
      </dsp:nvSpPr>
      <dsp:spPr>
        <a:xfrm rot="5400000">
          <a:off x="5736790" y="-993364"/>
          <a:ext cx="1692478" cy="7327107"/>
        </a:xfrm>
        <a:prstGeom prst="round2Same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ZA" sz="2800" kern="1200" dirty="0"/>
            <a:t>Quality assurance with the individual </a:t>
          </a:r>
          <a:endParaRPr lang="en-US" sz="2800" kern="1200" dirty="0">
            <a:latin typeface="Calibri" panose="020F0502020204030204" pitchFamily="34" charset="0"/>
            <a:cs typeface="Calibri" panose="020F0502020204030204" pitchFamily="34" charset="0"/>
          </a:endParaRPr>
        </a:p>
        <a:p>
          <a:pPr marL="285750" lvl="1" indent="-285750" algn="l" defTabSz="1244600">
            <a:lnSpc>
              <a:spcPct val="90000"/>
            </a:lnSpc>
            <a:spcBef>
              <a:spcPct val="0"/>
            </a:spcBef>
            <a:spcAft>
              <a:spcPct val="15000"/>
            </a:spcAft>
            <a:buChar char="•"/>
          </a:pPr>
          <a:r>
            <a:rPr lang="en-ZA" sz="2800" kern="1200" dirty="0"/>
            <a:t>Quality assurance part of broader teaching and learning systems, not separate</a:t>
          </a:r>
        </a:p>
      </dsp:txBody>
      <dsp:txXfrm rot="-5400000">
        <a:off x="2919476" y="1906570"/>
        <a:ext cx="7244487" cy="1527238"/>
      </dsp:txXfrm>
    </dsp:sp>
    <dsp:sp modelId="{54648476-CC93-0747-B361-3E2B6CE9DADC}">
      <dsp:nvSpPr>
        <dsp:cNvPr id="0" name=""/>
        <dsp:cNvSpPr/>
      </dsp:nvSpPr>
      <dsp:spPr>
        <a:xfrm>
          <a:off x="1275" y="1831346"/>
          <a:ext cx="2918200" cy="172102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ts val="0"/>
            </a:spcAft>
            <a:buNone/>
          </a:pPr>
          <a:r>
            <a:rPr lang="en-ZA" sz="3200" kern="1200" dirty="0"/>
            <a:t>Pride of authorship</a:t>
          </a:r>
          <a:endParaRPr lang="en-US" sz="3200" kern="1200" dirty="0">
            <a:latin typeface="Calibri" panose="020F0502020204030204" pitchFamily="34" charset="0"/>
            <a:cs typeface="Calibri" panose="020F0502020204030204" pitchFamily="34" charset="0"/>
          </a:endParaRPr>
        </a:p>
      </dsp:txBody>
      <dsp:txXfrm>
        <a:off x="85288" y="1915359"/>
        <a:ext cx="2750174" cy="1552994"/>
      </dsp:txXfrm>
    </dsp:sp>
    <dsp:sp modelId="{9CF3BA98-F6C7-344F-945D-68105015615E}">
      <dsp:nvSpPr>
        <dsp:cNvPr id="0" name=""/>
        <dsp:cNvSpPr/>
      </dsp:nvSpPr>
      <dsp:spPr>
        <a:xfrm rot="5400000">
          <a:off x="5318965" y="1408674"/>
          <a:ext cx="1376816" cy="6137172"/>
        </a:xfrm>
        <a:prstGeom prst="round2Same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ZA" sz="2800" kern="1200" dirty="0"/>
            <a:t>Copyright compliance</a:t>
          </a:r>
          <a:endParaRPr lang="en-US" sz="2800" kern="1200" dirty="0">
            <a:latin typeface="Calibri" panose="020F0502020204030204" pitchFamily="34" charset="0"/>
            <a:cs typeface="Calibri" panose="020F0502020204030204" pitchFamily="34" charset="0"/>
          </a:endParaRP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UCT Libraries</a:t>
          </a:r>
        </a:p>
      </dsp:txBody>
      <dsp:txXfrm rot="-5400000">
        <a:off x="2938788" y="3856063"/>
        <a:ext cx="6069961" cy="1242394"/>
      </dsp:txXfrm>
    </dsp:sp>
    <dsp:sp modelId="{B0C6AA5F-0C02-3344-A87F-4746B885B95F}">
      <dsp:nvSpPr>
        <dsp:cNvPr id="0" name=""/>
        <dsp:cNvSpPr/>
      </dsp:nvSpPr>
      <dsp:spPr>
        <a:xfrm>
          <a:off x="1275" y="3616750"/>
          <a:ext cx="2955810" cy="172102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ts val="0"/>
            </a:spcAft>
            <a:buNone/>
          </a:pPr>
          <a:r>
            <a:rPr lang="en-ZA" sz="3200" kern="1200" dirty="0"/>
            <a:t>Minimal moderation</a:t>
          </a:r>
          <a:endParaRPr lang="en-US" sz="3200" kern="1200" dirty="0">
            <a:latin typeface="Calibri" panose="020F0502020204030204" pitchFamily="34" charset="0"/>
            <a:cs typeface="Calibri" panose="020F0502020204030204" pitchFamily="34" charset="0"/>
          </a:endParaRPr>
        </a:p>
      </dsp:txBody>
      <dsp:txXfrm>
        <a:off x="85288" y="3700763"/>
        <a:ext cx="2787784" cy="15529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ADC7D-F6B8-486C-9E76-9D56D83EAFCF}">
      <dsp:nvSpPr>
        <dsp:cNvPr id="0" name=""/>
        <dsp:cNvSpPr/>
      </dsp:nvSpPr>
      <dsp:spPr>
        <a:xfrm>
          <a:off x="3" y="0"/>
          <a:ext cx="12191993" cy="6858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E2B1C-4D7E-411F-9B6D-81A8226B2BC7}">
      <dsp:nvSpPr>
        <dsp:cNvPr id="0" name=""/>
        <dsp:cNvSpPr/>
      </dsp:nvSpPr>
      <dsp:spPr>
        <a:xfrm>
          <a:off x="611279" y="2019296"/>
          <a:ext cx="2186435" cy="274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1" kern="1200" dirty="0"/>
            <a:t>Raise OER awareness and interest</a:t>
          </a:r>
        </a:p>
        <a:p>
          <a:pPr marL="0" lvl="0" indent="0" algn="ctr" defTabSz="1244600">
            <a:lnSpc>
              <a:spcPct val="90000"/>
            </a:lnSpc>
            <a:spcBef>
              <a:spcPct val="0"/>
            </a:spcBef>
            <a:spcAft>
              <a:spcPct val="35000"/>
            </a:spcAft>
            <a:buNone/>
          </a:pPr>
          <a:r>
            <a:rPr lang="en-ZA" sz="2400" b="1" kern="1200" dirty="0"/>
            <a:t>(seminars &amp; w/s)</a:t>
          </a:r>
          <a:endParaRPr lang="en-US" sz="2400" b="1" kern="1200" dirty="0"/>
        </a:p>
      </dsp:txBody>
      <dsp:txXfrm>
        <a:off x="718012" y="2126029"/>
        <a:ext cx="1972969" cy="2529734"/>
      </dsp:txXfrm>
    </dsp:sp>
    <dsp:sp modelId="{5B648F3F-DDF2-4B5C-B870-662E1446EA77}">
      <dsp:nvSpPr>
        <dsp:cNvPr id="0" name=""/>
        <dsp:cNvSpPr/>
      </dsp:nvSpPr>
      <dsp:spPr>
        <a:xfrm>
          <a:off x="3027597" y="2057400"/>
          <a:ext cx="2005084" cy="274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1" kern="1200" dirty="0"/>
            <a:t>Source content</a:t>
          </a:r>
        </a:p>
        <a:p>
          <a:pPr marL="0" lvl="0" indent="0" algn="ctr" defTabSz="1244600">
            <a:lnSpc>
              <a:spcPct val="90000"/>
            </a:lnSpc>
            <a:spcBef>
              <a:spcPct val="0"/>
            </a:spcBef>
            <a:spcAft>
              <a:spcPct val="35000"/>
            </a:spcAft>
            <a:buNone/>
          </a:pPr>
          <a:r>
            <a:rPr lang="en-ZA" sz="2400" b="1" kern="1200" dirty="0"/>
            <a:t>(volunteers)</a:t>
          </a:r>
          <a:endParaRPr lang="en-US" sz="2400" b="1" kern="1200" dirty="0"/>
        </a:p>
      </dsp:txBody>
      <dsp:txXfrm>
        <a:off x="3125477" y="2155280"/>
        <a:ext cx="1809324" cy="2547440"/>
      </dsp:txXfrm>
    </dsp:sp>
    <dsp:sp modelId="{0F7854CF-F6FA-424C-8827-3B201A28B26A}">
      <dsp:nvSpPr>
        <dsp:cNvPr id="0" name=""/>
        <dsp:cNvSpPr/>
      </dsp:nvSpPr>
      <dsp:spPr>
        <a:xfrm>
          <a:off x="5389953" y="2057400"/>
          <a:ext cx="1951043" cy="274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Clear copyright &amp; package content</a:t>
          </a:r>
          <a:endParaRPr lang="en-US" sz="2800" kern="1200" dirty="0"/>
        </a:p>
      </dsp:txBody>
      <dsp:txXfrm>
        <a:off x="5485195" y="2152642"/>
        <a:ext cx="1760559" cy="2552716"/>
      </dsp:txXfrm>
    </dsp:sp>
    <dsp:sp modelId="{A2C0B61F-79BB-41B4-BE2B-9D954484832F}">
      <dsp:nvSpPr>
        <dsp:cNvPr id="0" name=""/>
        <dsp:cNvSpPr/>
      </dsp:nvSpPr>
      <dsp:spPr>
        <a:xfrm>
          <a:off x="7698268" y="2057400"/>
          <a:ext cx="1745855" cy="27432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Review OER (internal)</a:t>
          </a:r>
          <a:endParaRPr lang="en-US" sz="2800" kern="1200" dirty="0"/>
        </a:p>
      </dsp:txBody>
      <dsp:txXfrm>
        <a:off x="7783494" y="2142626"/>
        <a:ext cx="1575403" cy="2572748"/>
      </dsp:txXfrm>
    </dsp:sp>
    <dsp:sp modelId="{D587BF62-7D8C-5047-9B46-376C09B56AAB}">
      <dsp:nvSpPr>
        <dsp:cNvPr id="0" name=""/>
        <dsp:cNvSpPr/>
      </dsp:nvSpPr>
      <dsp:spPr>
        <a:xfrm>
          <a:off x="9801395" y="2057400"/>
          <a:ext cx="1906713" cy="2743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b="0" kern="1200" dirty="0"/>
            <a:t>Publish &amp; Publicize  OER </a:t>
          </a:r>
          <a:r>
            <a:rPr lang="en-ZA" sz="2400" b="0" kern="1200" dirty="0"/>
            <a:t>(repository)</a:t>
          </a:r>
          <a:endParaRPr lang="en-US" sz="2800" b="0" kern="1200" dirty="0"/>
        </a:p>
      </dsp:txBody>
      <dsp:txXfrm>
        <a:off x="9894473" y="2150478"/>
        <a:ext cx="1720557" cy="255704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4596" y="1"/>
            <a:ext cx="4302919" cy="341064"/>
          </a:xfrm>
          <a:prstGeom prst="rect">
            <a:avLst/>
          </a:prstGeom>
        </p:spPr>
        <p:txBody>
          <a:bodyPr vert="horz" lIns="91440" tIns="45720" rIns="91440" bIns="45720" rtlCol="0"/>
          <a:lstStyle>
            <a:lvl1pPr algn="r">
              <a:defRPr sz="1200"/>
            </a:lvl1pPr>
          </a:lstStyle>
          <a:p>
            <a:fld id="{A9AC7D47-2BE0-4715-8619-57BA615A693D}" type="datetimeFigureOut">
              <a:rPr lang="en-ZA" smtClean="0"/>
              <a:t>2017/05/24</a:t>
            </a:fld>
            <a:endParaRPr lang="en-ZA"/>
          </a:p>
        </p:txBody>
      </p:sp>
      <p:sp>
        <p:nvSpPr>
          <p:cNvPr id="4" name="Footer Placeholder 3"/>
          <p:cNvSpPr>
            <a:spLocks noGrp="1"/>
          </p:cNvSpPr>
          <p:nvPr>
            <p:ph type="ftr" sz="quarter" idx="2"/>
          </p:nvPr>
        </p:nvSpPr>
        <p:spPr>
          <a:xfrm>
            <a:off x="0" y="6456612"/>
            <a:ext cx="4302919" cy="34106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4596" y="6456612"/>
            <a:ext cx="4302919" cy="341063"/>
          </a:xfrm>
          <a:prstGeom prst="rect">
            <a:avLst/>
          </a:prstGeom>
        </p:spPr>
        <p:txBody>
          <a:bodyPr vert="horz" lIns="91440" tIns="45720" rIns="91440" bIns="45720" rtlCol="0" anchor="b"/>
          <a:lstStyle>
            <a:lvl1pPr algn="r">
              <a:defRPr sz="1200"/>
            </a:lvl1pPr>
          </a:lstStyle>
          <a:p>
            <a:fld id="{E55118AD-C072-4C12-8B8B-F9632BF7191B}" type="slidenum">
              <a:rPr lang="en-ZA" smtClean="0"/>
              <a:t>‹#›</a:t>
            </a:fld>
            <a:endParaRPr lang="en-ZA"/>
          </a:p>
        </p:txBody>
      </p:sp>
    </p:spTree>
    <p:extLst>
      <p:ext uri="{BB962C8B-B14F-4D97-AF65-F5344CB8AC3E}">
        <p14:creationId xmlns:p14="http://schemas.microsoft.com/office/powerpoint/2010/main" val="3963380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1FEBD73E-2A9A-614F-AA98-A7D24B7D996B}" type="datetimeFigureOut">
              <a:rPr lang="en-US" smtClean="0"/>
              <a:t>5/24/2017</a:t>
            </a:fld>
            <a:endParaRPr lang="en-US"/>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968495B9-EA4F-4F4E-948C-D29EC2968865}" type="slidenum">
              <a:rPr lang="en-US" smtClean="0"/>
              <a:t>‹#›</a:t>
            </a:fld>
            <a:endParaRPr lang="en-US"/>
          </a:p>
        </p:txBody>
      </p:sp>
    </p:spTree>
    <p:extLst>
      <p:ext uri="{BB962C8B-B14F-4D97-AF65-F5344CB8AC3E}">
        <p14:creationId xmlns:p14="http://schemas.microsoft.com/office/powerpoint/2010/main" val="31050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openattribute.com/" TargetMode="External"/><Relationship Id="rId3" Type="http://schemas.openxmlformats.org/officeDocument/2006/relationships/hyperlink" Target="http://www.saide.org.za/resources/Library/Collaborative%20design%20and%20use%20of%20Open%20Educational%20Resources%2028%20Jan.doc" TargetMode="External"/><Relationship Id="rId7" Type="http://schemas.openxmlformats.org/officeDocument/2006/relationships/hyperlink" Target="http://info.yahoo.com/copyright/us/detail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flickr.com/creativecommons/" TargetMode="External"/><Relationship Id="rId11" Type="http://schemas.openxmlformats.org/officeDocument/2006/relationships/hyperlink" Target="http://wikimediafoundation.org/wiki/Terms_of_Use" TargetMode="External"/><Relationship Id="rId5" Type="http://schemas.openxmlformats.org/officeDocument/2006/relationships/hyperlink" Target="http://www.flickr.com/" TargetMode="External"/><Relationship Id="rId10" Type="http://schemas.openxmlformats.org/officeDocument/2006/relationships/hyperlink" Target="http://commons.wikimedia.org/wiki/Main_Page" TargetMode="External"/><Relationship Id="rId4" Type="http://schemas.openxmlformats.org/officeDocument/2006/relationships/hyperlink" Target="http://www.tandfonline.com/doi/abs/10.1080/01587919.2011.584847#.UekXIo1gdWE" TargetMode="External"/><Relationship Id="rId9" Type="http://schemas.openxmlformats.org/officeDocument/2006/relationships/hyperlink" Target="https://chrome.google.com/webstore/detail/ohkidpebfeojnggafnkbafjpagnkgjak"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F59EF07-E936-A346-90E3-3D17096B934B}" type="slidenum">
              <a:rPr lang="en-ZA"/>
              <a:pPr eaLnBrk="1" hangingPunct="1"/>
              <a:t>1</a:t>
            </a:fld>
            <a:endParaRPr lang="en-ZA"/>
          </a:p>
        </p:txBody>
      </p:sp>
    </p:spTree>
    <p:extLst>
      <p:ext uri="{BB962C8B-B14F-4D97-AF65-F5344CB8AC3E}">
        <p14:creationId xmlns:p14="http://schemas.microsoft.com/office/powerpoint/2010/main" val="206432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ZA" dirty="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DA1BD7C-7FA4-44CA-A79B-1B267496CFA1}" type="slidenum">
              <a:rPr lang="en-ZA" smtClean="0">
                <a:latin typeface="Calibri" pitchFamily="34" charset="0"/>
              </a:rPr>
              <a:pPr eaLnBrk="1" hangingPunct="1"/>
              <a:t>17</a:t>
            </a:fld>
            <a:endParaRPr lang="en-ZA">
              <a:latin typeface="Calibri" pitchFamily="34" charset="0"/>
            </a:endParaRPr>
          </a:p>
        </p:txBody>
      </p:sp>
    </p:spTree>
    <p:extLst>
      <p:ext uri="{BB962C8B-B14F-4D97-AF65-F5344CB8AC3E}">
        <p14:creationId xmlns:p14="http://schemas.microsoft.com/office/powerpoint/2010/main" val="72037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6B7F458-FC7C-48DC-98D2-9D7604CA6B03}" type="slidenum">
              <a:rPr lang="en-US" smtClean="0">
                <a:latin typeface="Calibri" pitchFamily="34" charset="0"/>
              </a:rPr>
              <a:pPr eaLnBrk="1" hangingPunct="1"/>
              <a:t>18</a:t>
            </a:fld>
            <a:endParaRPr lang="en-US">
              <a:latin typeface="Calibri" pitchFamily="34" charset="0"/>
            </a:endParaRPr>
          </a:p>
        </p:txBody>
      </p:sp>
    </p:spTree>
    <p:extLst>
      <p:ext uri="{BB962C8B-B14F-4D97-AF65-F5344CB8AC3E}">
        <p14:creationId xmlns:p14="http://schemas.microsoft.com/office/powerpoint/2010/main" val="1391161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oerqualityproject.wordpress.com</a:t>
            </a:r>
            <a:r>
              <a:rPr lang="en-US" dirty="0"/>
              <a:t>/2012/10/22/directory-of-</a:t>
            </a:r>
            <a:r>
              <a:rPr lang="en-US" dirty="0" err="1"/>
              <a:t>oer</a:t>
            </a:r>
            <a:r>
              <a:rPr lang="en-US" dirty="0"/>
              <a:t>-repositories/</a:t>
            </a:r>
          </a:p>
          <a:p>
            <a:r>
              <a:rPr lang="en-US" dirty="0"/>
              <a:t>http://</a:t>
            </a:r>
            <a:r>
              <a:rPr lang="en-US" dirty="0" err="1"/>
              <a:t>www.oerafrica.org</a:t>
            </a:r>
            <a:r>
              <a:rPr lang="en-US" dirty="0"/>
              <a:t>/</a:t>
            </a:r>
            <a:r>
              <a:rPr lang="en-US" dirty="0" err="1"/>
              <a:t>african</a:t>
            </a:r>
            <a:r>
              <a:rPr lang="en-US" dirty="0"/>
              <a:t>-teacher-education-</a:t>
            </a:r>
            <a:r>
              <a:rPr lang="en-US" dirty="0" err="1"/>
              <a:t>oer</a:t>
            </a:r>
            <a:r>
              <a:rPr lang="en-US" dirty="0"/>
              <a:t>-network-</a:t>
            </a:r>
            <a:r>
              <a:rPr lang="en-US" dirty="0" err="1"/>
              <a:t>aten</a:t>
            </a:r>
            <a:r>
              <a:rPr lang="en-US" dirty="0"/>
              <a:t>/</a:t>
            </a:r>
            <a:r>
              <a:rPr lang="en-US" dirty="0" err="1"/>
              <a:t>saide</a:t>
            </a:r>
            <a:r>
              <a:rPr lang="en-US" dirty="0"/>
              <a:t>-teacher-education-series</a:t>
            </a:r>
          </a:p>
          <a:p>
            <a:r>
              <a:rPr lang="en-US" dirty="0"/>
              <a:t>- The aim of the </a:t>
            </a:r>
            <a:r>
              <a:rPr lang="en-US" dirty="0" err="1"/>
              <a:t>Saide</a:t>
            </a:r>
            <a:r>
              <a:rPr lang="en-US" dirty="0"/>
              <a:t> </a:t>
            </a:r>
            <a:r>
              <a:rPr lang="en-US" dirty="0" err="1"/>
              <a:t>ACEMaths</a:t>
            </a:r>
            <a:r>
              <a:rPr lang="en-US" dirty="0"/>
              <a:t> project was to pilot a collaborative process for the selection, adaptation and use of OER materials for teacher education programmes in South Africa. A research article on the project entitled </a:t>
            </a:r>
            <a:r>
              <a:rPr lang="en-US" dirty="0">
                <a:hlinkClick r:id="rId3" invalidUrl="http://www.saide.org.za/resources/Library/Collaborative design and use of Open Educational Resources 28 Jan.doc"/>
              </a:rPr>
              <a:t>Collaborative Design and Use of Open Educational Resources: A Case Study of a Mathematics Teacher Education Project in South Africa </a:t>
            </a:r>
            <a:r>
              <a:rPr lang="en-US" dirty="0"/>
              <a:t>by Ingrid </a:t>
            </a:r>
            <a:r>
              <a:rPr lang="en-US" dirty="0" err="1"/>
              <a:t>Sapire</a:t>
            </a:r>
            <a:r>
              <a:rPr lang="en-US" dirty="0"/>
              <a:t> and Yvonne Reed was published in </a:t>
            </a:r>
            <a:r>
              <a:rPr lang="en-US" dirty="0">
                <a:hlinkClick r:id="rId4"/>
              </a:rPr>
              <a:t>Distance Education vol. 32 no. 2 August 2011.</a:t>
            </a:r>
            <a:endParaRPr lang="en-US" dirty="0"/>
          </a:p>
          <a:p>
            <a:r>
              <a:rPr lang="en-US" dirty="0"/>
              <a:t>--------------</a:t>
            </a:r>
          </a:p>
          <a:p>
            <a:r>
              <a:rPr lang="en-ZA" dirty="0">
                <a:hlinkClick r:id="rId5"/>
              </a:rPr>
              <a:t>http://www.flickr.com/</a:t>
            </a:r>
            <a:r>
              <a:rPr lang="en-ZA" baseline="0" dirty="0"/>
              <a:t> - </a:t>
            </a:r>
            <a:r>
              <a:rPr lang="en-ZA" dirty="0"/>
              <a:t>This site has a wide variety</a:t>
            </a:r>
            <a:r>
              <a:rPr lang="en-ZA" baseline="0" dirty="0"/>
              <a:t> of both full copyrighted and Creative Commons licensed images. Check each image for the attached usage restriction and make to properly attribute the author in the case of Creative Commons. Provide the title of the image (found directly below the image), provide the username of the user (found in upper right hand corner) and the license (located on the right hand side below </a:t>
            </a:r>
            <a:r>
              <a:rPr lang="en-ZA" i="1" baseline="0" dirty="0"/>
              <a:t>tags</a:t>
            </a:r>
            <a:r>
              <a:rPr lang="en-ZA" baseline="0" dirty="0"/>
              <a:t> and above the </a:t>
            </a:r>
            <a:r>
              <a:rPr lang="en-ZA" i="1" baseline="0" dirty="0"/>
              <a:t>privacy</a:t>
            </a:r>
            <a:r>
              <a:rPr lang="en-ZA" baseline="0" dirty="0"/>
              <a:t> section. Also remember to provide hyperlinks to the page where you found the image.</a:t>
            </a:r>
          </a:p>
          <a:p>
            <a:pPr marL="171450" indent="-171450">
              <a:buFontTx/>
              <a:buChar char="-"/>
            </a:pPr>
            <a:r>
              <a:rPr lang="en-ZA" sz="1200" b="0" i="0" kern="1200" dirty="0">
                <a:solidFill>
                  <a:schemeClr val="tx1"/>
                </a:solidFill>
                <a:latin typeface="+mn-lt"/>
                <a:ea typeface="+mn-ea"/>
                <a:cs typeface="+mn-cs"/>
              </a:rPr>
              <a:t>To</a:t>
            </a:r>
            <a:r>
              <a:rPr lang="en-ZA" sz="1200" b="0" i="0" kern="1200" baseline="0" dirty="0">
                <a:solidFill>
                  <a:schemeClr val="tx1"/>
                </a:solidFill>
                <a:latin typeface="+mn-lt"/>
                <a:ea typeface="+mn-ea"/>
                <a:cs typeface="+mn-cs"/>
              </a:rPr>
              <a:t> search specifically for Creative Commons: </a:t>
            </a:r>
            <a:r>
              <a:rPr lang="en-ZA" dirty="0">
                <a:hlinkClick r:id="rId6"/>
              </a:rPr>
              <a:t>http://www.flickr.com/creativecommons/</a:t>
            </a:r>
            <a:endParaRPr lang="en-ZA" dirty="0"/>
          </a:p>
          <a:p>
            <a:pPr marL="171450" indent="-171450">
              <a:buFontTx/>
              <a:buChar char="-"/>
            </a:pPr>
            <a:r>
              <a:rPr lang="en-ZA" sz="1200" b="0" i="0" kern="1200" dirty="0">
                <a:solidFill>
                  <a:schemeClr val="tx1"/>
                </a:solidFill>
                <a:latin typeface="+mn-lt"/>
                <a:ea typeface="+mn-ea"/>
                <a:cs typeface="+mn-cs"/>
              </a:rPr>
              <a:t>To search specifically through public photo collections: </a:t>
            </a:r>
            <a:r>
              <a:rPr lang="en-ZA" dirty="0">
                <a:hlinkClick r:id="rId6"/>
              </a:rPr>
              <a:t>http://www.flickr.com/creativecommons/</a:t>
            </a:r>
            <a:endParaRPr lang="en-ZA" sz="1200" b="0" i="0" kern="1200" dirty="0">
              <a:solidFill>
                <a:schemeClr val="tx1"/>
              </a:solidFill>
              <a:latin typeface="+mn-lt"/>
              <a:ea typeface="+mn-ea"/>
              <a:cs typeface="+mn-cs"/>
            </a:endParaRPr>
          </a:p>
          <a:p>
            <a:pPr marL="171450" indent="-171450">
              <a:buFontTx/>
              <a:buChar char="-"/>
            </a:pPr>
            <a:r>
              <a:rPr lang="en-ZA" sz="1200" b="0" i="0" kern="1200" dirty="0">
                <a:solidFill>
                  <a:schemeClr val="tx1"/>
                </a:solidFill>
                <a:latin typeface="+mn-lt"/>
                <a:ea typeface="+mn-ea"/>
                <a:cs typeface="+mn-cs"/>
              </a:rPr>
              <a:t>Site</a:t>
            </a:r>
            <a:r>
              <a:rPr lang="en-ZA" sz="1200" b="0" i="0" kern="1200" baseline="0" dirty="0">
                <a:solidFill>
                  <a:schemeClr val="tx1"/>
                </a:solidFill>
                <a:latin typeface="+mn-lt"/>
                <a:ea typeface="+mn-ea"/>
                <a:cs typeface="+mn-cs"/>
              </a:rPr>
              <a:t> copyright/IP policy: </a:t>
            </a:r>
            <a:r>
              <a:rPr lang="en-ZA" dirty="0">
                <a:hlinkClick r:id="rId7"/>
              </a:rPr>
              <a:t>http://info.yahoo.com/copyright/us/details.html</a:t>
            </a:r>
            <a:endParaRPr lang="en-ZA" dirty="0"/>
          </a:p>
          <a:p>
            <a:r>
              <a:rPr lang="en-ZA" b="0" dirty="0"/>
              <a:t>-------</a:t>
            </a:r>
          </a:p>
          <a:p>
            <a:r>
              <a:rPr lang="en-ZA" dirty="0">
                <a:hlinkClick r:id="rId8"/>
              </a:rPr>
              <a:t>http://openattribute.com/</a:t>
            </a:r>
            <a:r>
              <a:rPr lang="en-ZA" baseline="0" dirty="0"/>
              <a:t> - </a:t>
            </a:r>
            <a:r>
              <a:rPr lang="en-ZA" dirty="0"/>
              <a:t>This </a:t>
            </a:r>
            <a:r>
              <a:rPr lang="en-ZA" baseline="0" dirty="0"/>
              <a:t>add-on displays </a:t>
            </a:r>
            <a:r>
              <a:rPr lang="en-ZA" dirty="0"/>
              <a:t>license and attribution information for Creative Commons licensed content – it is supported in Chrome,</a:t>
            </a:r>
            <a:r>
              <a:rPr lang="en-ZA" baseline="0" dirty="0"/>
              <a:t> Firefox and Opera browsers.</a:t>
            </a:r>
            <a:endParaRPr lang="en-ZA" dirty="0"/>
          </a:p>
          <a:p>
            <a:r>
              <a:rPr lang="en-ZA" dirty="0"/>
              <a:t>Firefox</a:t>
            </a:r>
            <a:r>
              <a:rPr lang="en-ZA" baseline="0" dirty="0"/>
              <a:t>: </a:t>
            </a:r>
            <a:r>
              <a:rPr lang="en-ZA" dirty="0"/>
              <a:t>https://addons.mozilla.org/en-US/firefox/addon/openattribute/?src=search</a:t>
            </a:r>
          </a:p>
          <a:p>
            <a:r>
              <a:rPr lang="en-ZA" dirty="0"/>
              <a:t>Opera: https://addons.opera.com/en/addons/extensions/details/open-attribute/1.5/?display=en </a:t>
            </a:r>
          </a:p>
          <a:p>
            <a:r>
              <a:rPr lang="en-ZA" dirty="0"/>
              <a:t>Chrome: </a:t>
            </a:r>
            <a:r>
              <a:rPr lang="en-ZA" dirty="0">
                <a:hlinkClick r:id="rId9"/>
              </a:rPr>
              <a:t>https://chrome.google.com/webstore/detail/ohkidpebfeojnggafnkbafjpagnkgjak</a:t>
            </a:r>
            <a:endParaRPr lang="en-ZA" dirty="0"/>
          </a:p>
          <a:p>
            <a:r>
              <a:rPr lang="en-ZA" dirty="0"/>
              <a:t>There is also a Open Attribute</a:t>
            </a:r>
            <a:r>
              <a:rPr lang="en-ZA" baseline="0" dirty="0"/>
              <a:t> Wordpress plugin that will allow users to enter licensing information for their blog posts. Get it at http://wordpress.org/extend/plugins/openattribute-for-wordpress/. There is also a Drupal module for this tool, available here http://drupal.org/node/1154150 </a:t>
            </a:r>
            <a:endParaRPr lang="en-ZA" dirty="0"/>
          </a:p>
          <a:p>
            <a:r>
              <a:rPr lang="en-US" dirty="0"/>
              <a:t>------------</a:t>
            </a:r>
          </a:p>
          <a:p>
            <a:r>
              <a:rPr lang="en-ZA" dirty="0">
                <a:hlinkClick r:id="rId10"/>
              </a:rPr>
              <a:t>http://commons.wikimedia.org/wiki/Main_Page</a:t>
            </a:r>
            <a:r>
              <a:rPr lang="en-ZA" baseline="0" dirty="0"/>
              <a:t> - </a:t>
            </a:r>
            <a:r>
              <a:rPr lang="en-ZA" b="0" dirty="0"/>
              <a:t>This</a:t>
            </a:r>
            <a:r>
              <a:rPr lang="en-ZA" b="0" baseline="0" dirty="0"/>
              <a:t> site hosts a collection of media files that are either licensed in terms of Creative Commons or available as public domain works. Check each image for the license attached to the work and for author information. Site terms and conditions: </a:t>
            </a:r>
            <a:r>
              <a:rPr lang="en-ZA" dirty="0">
                <a:hlinkClick r:id="rId11"/>
              </a:rPr>
              <a:t>http://wikimediafoundation.org/wiki/Terms_of_Use</a:t>
            </a:r>
            <a:endParaRPr lang="en-ZA" b="0" dirty="0"/>
          </a:p>
          <a:p>
            <a:r>
              <a:rPr lang="en-ZA" b="0" dirty="0"/>
              <a:t>---------</a:t>
            </a:r>
          </a:p>
          <a:p>
            <a:pPr marL="0" indent="0">
              <a:buFontTx/>
              <a:buNone/>
            </a:pPr>
            <a:endParaRPr lang="en-ZA" dirty="0"/>
          </a:p>
        </p:txBody>
      </p:sp>
      <p:sp>
        <p:nvSpPr>
          <p:cNvPr id="4" name="Slide Number Placeholder 3"/>
          <p:cNvSpPr>
            <a:spLocks noGrp="1"/>
          </p:cNvSpPr>
          <p:nvPr>
            <p:ph type="sldNum" sz="quarter" idx="10"/>
          </p:nvPr>
        </p:nvSpPr>
        <p:spPr/>
        <p:txBody>
          <a:bodyPr/>
          <a:lstStyle/>
          <a:p>
            <a:fld id="{269F2A5C-D65C-9147-ACEE-CA4F4BD8701E}" type="slidenum">
              <a:rPr lang="en-US" smtClean="0"/>
              <a:t>19</a:t>
            </a:fld>
            <a:endParaRPr lang="en-US"/>
          </a:p>
        </p:txBody>
      </p:sp>
    </p:spTree>
    <p:extLst>
      <p:ext uri="{BB962C8B-B14F-4D97-AF65-F5344CB8AC3E}">
        <p14:creationId xmlns:p14="http://schemas.microsoft.com/office/powerpoint/2010/main" val="162051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solidFill>
                  <a:srgbClr val="00B050"/>
                </a:solidFill>
              </a:rPr>
              <a:t>Images</a:t>
            </a:r>
          </a:p>
          <a:p>
            <a:pPr lvl="1"/>
            <a:r>
              <a:rPr lang="en-ZA" dirty="0" err="1"/>
              <a:t>DryIcons</a:t>
            </a:r>
            <a:r>
              <a:rPr lang="en-ZA" dirty="0"/>
              <a:t> </a:t>
            </a:r>
          </a:p>
          <a:p>
            <a:pPr lvl="1"/>
            <a:r>
              <a:rPr lang="en-ZA" dirty="0"/>
              <a:t>Hardin MD Medical Gallery</a:t>
            </a:r>
          </a:p>
          <a:p>
            <a:pPr lvl="1"/>
            <a:r>
              <a:rPr lang="en-ZA" dirty="0" err="1"/>
              <a:t>BioDadic</a:t>
            </a:r>
            <a:endParaRPr lang="en-ZA" dirty="0"/>
          </a:p>
          <a:p>
            <a:pPr lvl="1"/>
            <a:r>
              <a:rPr lang="en-ZA" dirty="0"/>
              <a:t>Public Health Image Library</a:t>
            </a:r>
          </a:p>
          <a:p>
            <a:pPr lvl="1"/>
            <a:r>
              <a:rPr lang="en-ZA" dirty="0" err="1"/>
              <a:t>Wellcome</a:t>
            </a:r>
            <a:r>
              <a:rPr lang="en-ZA" dirty="0"/>
              <a:t> Images</a:t>
            </a:r>
          </a:p>
          <a:p>
            <a:pPr lvl="1"/>
            <a:r>
              <a:rPr lang="en-ZA" dirty="0" err="1"/>
              <a:t>Alegri</a:t>
            </a:r>
            <a:r>
              <a:rPr lang="en-ZA" dirty="0"/>
              <a:t> Photos</a:t>
            </a:r>
          </a:p>
          <a:p>
            <a:pPr lvl="1"/>
            <a:r>
              <a:rPr lang="en-ZA" dirty="0"/>
              <a:t>4 Free Photos</a:t>
            </a:r>
          </a:p>
          <a:p>
            <a:pPr lvl="1"/>
            <a:r>
              <a:rPr lang="en-ZA" dirty="0" err="1"/>
              <a:t>PicDrome</a:t>
            </a:r>
            <a:endParaRPr lang="en-ZA" dirty="0"/>
          </a:p>
          <a:p>
            <a:pPr lvl="1"/>
            <a:r>
              <a:rPr lang="en-ZA" dirty="0" err="1"/>
              <a:t>Pixabay</a:t>
            </a:r>
            <a:endParaRPr lang="en-ZA" dirty="0"/>
          </a:p>
          <a:p>
            <a:endParaRPr lang="en-US" dirty="0"/>
          </a:p>
        </p:txBody>
      </p:sp>
      <p:sp>
        <p:nvSpPr>
          <p:cNvPr id="4" name="Slide Number Placeholder 3"/>
          <p:cNvSpPr>
            <a:spLocks noGrp="1"/>
          </p:cNvSpPr>
          <p:nvPr>
            <p:ph type="sldNum" sz="quarter" idx="10"/>
          </p:nvPr>
        </p:nvSpPr>
        <p:spPr/>
        <p:txBody>
          <a:bodyPr/>
          <a:lstStyle/>
          <a:p>
            <a:fld id="{968495B9-EA4F-4F4E-948C-D29EC2968865}" type="slidenum">
              <a:rPr lang="en-US" smtClean="0"/>
              <a:t>20</a:t>
            </a:fld>
            <a:endParaRPr lang="en-US"/>
          </a:p>
        </p:txBody>
      </p:sp>
    </p:spTree>
    <p:extLst>
      <p:ext uri="{BB962C8B-B14F-4D97-AF65-F5344CB8AC3E}">
        <p14:creationId xmlns:p14="http://schemas.microsoft.com/office/powerpoint/2010/main" val="9699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F2A5C-D65C-9147-ACEE-CA4F4BD8701E}" type="slidenum">
              <a:rPr lang="en-US" smtClean="0"/>
              <a:t>22</a:t>
            </a:fld>
            <a:endParaRPr lang="en-US"/>
          </a:p>
        </p:txBody>
      </p:sp>
    </p:spTree>
    <p:extLst>
      <p:ext uri="{BB962C8B-B14F-4D97-AF65-F5344CB8AC3E}">
        <p14:creationId xmlns:p14="http://schemas.microsoft.com/office/powerpoint/2010/main" val="105130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F06B1CA-F651-46E4-9D45-1EB1D719202C}" type="slidenum">
              <a:rPr lang="en-US" smtClean="0"/>
              <a:pPr/>
              <a:t>4</a:t>
            </a:fld>
            <a:endParaRPr lang="en-US"/>
          </a:p>
        </p:txBody>
      </p:sp>
    </p:spTree>
    <p:extLst>
      <p:ext uri="{BB962C8B-B14F-4D97-AF65-F5344CB8AC3E}">
        <p14:creationId xmlns:p14="http://schemas.microsoft.com/office/powerpoint/2010/main" val="124733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baseline="0" dirty="0"/>
          </a:p>
        </p:txBody>
      </p:sp>
      <p:sp>
        <p:nvSpPr>
          <p:cNvPr id="4" name="Slide Number Placeholder 3"/>
          <p:cNvSpPr>
            <a:spLocks noGrp="1"/>
          </p:cNvSpPr>
          <p:nvPr>
            <p:ph type="sldNum" sz="quarter" idx="10"/>
          </p:nvPr>
        </p:nvSpPr>
        <p:spPr/>
        <p:txBody>
          <a:bodyPr/>
          <a:lstStyle/>
          <a:p>
            <a:fld id="{1F06B1CA-F651-46E4-9D45-1EB1D719202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013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Web Content Developer </a:t>
            </a:r>
          </a:p>
          <a:p>
            <a:endParaRPr lang="en-ZA" dirty="0"/>
          </a:p>
        </p:txBody>
      </p:sp>
      <p:sp>
        <p:nvSpPr>
          <p:cNvPr id="4" name="Slide Number Placeholder 3"/>
          <p:cNvSpPr>
            <a:spLocks noGrp="1"/>
          </p:cNvSpPr>
          <p:nvPr>
            <p:ph type="sldNum" sz="quarter" idx="10"/>
          </p:nvPr>
        </p:nvSpPr>
        <p:spPr/>
        <p:txBody>
          <a:bodyPr/>
          <a:lstStyle/>
          <a:p>
            <a:fld id="{968495B9-EA4F-4F4E-948C-D29EC2968865}" type="slidenum">
              <a:rPr lang="en-US" smtClean="0"/>
              <a:t>7</a:t>
            </a:fld>
            <a:endParaRPr lang="en-US"/>
          </a:p>
        </p:txBody>
      </p:sp>
    </p:spTree>
    <p:extLst>
      <p:ext uri="{BB962C8B-B14F-4D97-AF65-F5344CB8AC3E}">
        <p14:creationId xmlns:p14="http://schemas.microsoft.com/office/powerpoint/2010/main" val="345433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latin typeface="Calibri" charset="0"/>
            </a:endParaRPr>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E488A12-24C0-584E-9C40-9C16756DA8C6}" type="slidenum">
              <a:rPr lang="en-ZA"/>
              <a:pPr eaLnBrk="1" hangingPunct="1"/>
              <a:t>9</a:t>
            </a:fld>
            <a:endParaRPr lang="en-ZA"/>
          </a:p>
        </p:txBody>
      </p:sp>
    </p:spTree>
    <p:extLst>
      <p:ext uri="{BB962C8B-B14F-4D97-AF65-F5344CB8AC3E}">
        <p14:creationId xmlns:p14="http://schemas.microsoft.com/office/powerpoint/2010/main" val="108284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Web Content Developer </a:t>
            </a:r>
          </a:p>
          <a:p>
            <a:endParaRPr lang="en-ZA" dirty="0"/>
          </a:p>
        </p:txBody>
      </p:sp>
      <p:sp>
        <p:nvSpPr>
          <p:cNvPr id="4" name="Slide Number Placeholder 3"/>
          <p:cNvSpPr>
            <a:spLocks noGrp="1"/>
          </p:cNvSpPr>
          <p:nvPr>
            <p:ph type="sldNum" sz="quarter" idx="10"/>
          </p:nvPr>
        </p:nvSpPr>
        <p:spPr/>
        <p:txBody>
          <a:bodyPr/>
          <a:lstStyle/>
          <a:p>
            <a:fld id="{968495B9-EA4F-4F4E-948C-D29EC2968865}" type="slidenum">
              <a:rPr lang="en-US" smtClean="0"/>
              <a:t>13</a:t>
            </a:fld>
            <a:endParaRPr lang="en-US"/>
          </a:p>
        </p:txBody>
      </p:sp>
    </p:spTree>
    <p:extLst>
      <p:ext uri="{BB962C8B-B14F-4D97-AF65-F5344CB8AC3E}">
        <p14:creationId xmlns:p14="http://schemas.microsoft.com/office/powerpoint/2010/main" val="270510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3C8ED-BAB9-CE44-9C51-314751A5BED1}" type="slidenum">
              <a:rPr lang="en-US" smtClean="0"/>
              <a:t>14</a:t>
            </a:fld>
            <a:endParaRPr lang="en-US" dirty="0"/>
          </a:p>
        </p:txBody>
      </p:sp>
    </p:spTree>
    <p:extLst>
      <p:ext uri="{BB962C8B-B14F-4D97-AF65-F5344CB8AC3E}">
        <p14:creationId xmlns:p14="http://schemas.microsoft.com/office/powerpoint/2010/main" val="197157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Web Content Developer </a:t>
            </a:r>
          </a:p>
          <a:p>
            <a:endParaRPr lang="en-ZA" dirty="0"/>
          </a:p>
        </p:txBody>
      </p:sp>
      <p:sp>
        <p:nvSpPr>
          <p:cNvPr id="4" name="Slide Number Placeholder 3"/>
          <p:cNvSpPr>
            <a:spLocks noGrp="1"/>
          </p:cNvSpPr>
          <p:nvPr>
            <p:ph type="sldNum" sz="quarter" idx="10"/>
          </p:nvPr>
        </p:nvSpPr>
        <p:spPr/>
        <p:txBody>
          <a:bodyPr/>
          <a:lstStyle/>
          <a:p>
            <a:fld id="{968495B9-EA4F-4F4E-948C-D29EC2968865}" type="slidenum">
              <a:rPr lang="en-US" smtClean="0"/>
              <a:t>15</a:t>
            </a:fld>
            <a:endParaRPr lang="en-US"/>
          </a:p>
        </p:txBody>
      </p:sp>
    </p:spTree>
    <p:extLst>
      <p:ext uri="{BB962C8B-B14F-4D97-AF65-F5344CB8AC3E}">
        <p14:creationId xmlns:p14="http://schemas.microsoft.com/office/powerpoint/2010/main" val="251321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9BDCABE-F3C0-2C48-8B74-A2AAE03413E5}" type="slidenum">
              <a:rPr lang="en-ZA"/>
              <a:pPr eaLnBrk="1" hangingPunct="1"/>
              <a:t>16</a:t>
            </a:fld>
            <a:endParaRPr lang="en-ZA"/>
          </a:p>
        </p:txBody>
      </p:sp>
    </p:spTree>
    <p:extLst>
      <p:ext uri="{BB962C8B-B14F-4D97-AF65-F5344CB8AC3E}">
        <p14:creationId xmlns:p14="http://schemas.microsoft.com/office/powerpoint/2010/main" val="56854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167183-5DCE-E346-B6DD-2AEA4693DD95}"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124448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167183-5DCE-E346-B6DD-2AEA4693DD95}"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176225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167183-5DCE-E346-B6DD-2AEA4693DD95}"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12236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A73875C-4352-4399-8F95-DA81D5BD7606}" type="datetimeFigureOut">
              <a:rPr lang="en-US" smtClean="0"/>
              <a:pPr/>
              <a:t>5/24/2017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5F916CE-4865-49C5-B298-8A5ED4A99D0C}" type="slidenum">
              <a:rPr lang="en-ZA" smtClean="0"/>
              <a:pPr/>
              <a:t>‹#›</a:t>
            </a:fld>
            <a:endParaRPr lang="en-ZA"/>
          </a:p>
        </p:txBody>
      </p:sp>
    </p:spTree>
    <p:extLst>
      <p:ext uri="{BB962C8B-B14F-4D97-AF65-F5344CB8AC3E}">
        <p14:creationId xmlns:p14="http://schemas.microsoft.com/office/powerpoint/2010/main" val="172789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167183-5DCE-E346-B6DD-2AEA4693DD95}"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173328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167183-5DCE-E346-B6DD-2AEA4693DD95}"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67507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167183-5DCE-E346-B6DD-2AEA4693DD95}"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75958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167183-5DCE-E346-B6DD-2AEA4693DD95}"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169917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167183-5DCE-E346-B6DD-2AEA4693DD95}"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73164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67183-5DCE-E346-B6DD-2AEA4693DD95}"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25109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167183-5DCE-E346-B6DD-2AEA4693DD95}"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31814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167183-5DCE-E346-B6DD-2AEA4693DD95}"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B8C0A-50AF-3D40-B375-58D0C9705045}" type="slidenum">
              <a:rPr lang="en-US" smtClean="0"/>
              <a:t>‹#›</a:t>
            </a:fld>
            <a:endParaRPr lang="en-US"/>
          </a:p>
        </p:txBody>
      </p:sp>
    </p:spTree>
    <p:extLst>
      <p:ext uri="{BB962C8B-B14F-4D97-AF65-F5344CB8AC3E}">
        <p14:creationId xmlns:p14="http://schemas.microsoft.com/office/powerpoint/2010/main" val="200793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67183-5DCE-E346-B6DD-2AEA4693DD95}" type="datetimeFigureOut">
              <a:rPr lang="en-US" smtClean="0"/>
              <a:t>5/24/2017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B8C0A-50AF-3D40-B375-58D0C9705045}" type="slidenum">
              <a:rPr lang="en-US" smtClean="0"/>
              <a:t>‹#›</a:t>
            </a:fld>
            <a:endParaRPr lang="en-US"/>
          </a:p>
        </p:txBody>
      </p:sp>
    </p:spTree>
    <p:extLst>
      <p:ext uri="{BB962C8B-B14F-4D97-AF65-F5344CB8AC3E}">
        <p14:creationId xmlns:p14="http://schemas.microsoft.com/office/powerpoint/2010/main" val="210462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vula.uct.ac.za/access/content/group/9c29ba04-b1ee-49b9-8c85-9a468b556ce2/Framework_2/inde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ula.uct.ac.za/access/content/group/9c29ba04-b1ee-49b9-8c85-9a468b556ce2/Human%20Movement%20Studies/Kinesiology/story.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jp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hyperlink" Target="https://open.uct.ac.z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2.xml"/><Relationship Id="rId16"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5.jp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mike.vicious@gmail.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roer4d.org/" TargetMode="External"/><Relationship Id="rId4" Type="http://schemas.openxmlformats.org/officeDocument/2006/relationships/hyperlink" Target="https://open.uct.ac.za/"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ocwconsortium.org/news/2014/02/ocw-consortium-announces-2014-winners-of-individual-awards-for-opencourseware-excellence/"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13835" y="3765733"/>
            <a:ext cx="3480418" cy="1668281"/>
          </a:xfrm>
          <a:prstGeom prst="rect">
            <a:avLst/>
          </a:prstGeom>
        </p:spPr>
      </p:pic>
      <p:sp>
        <p:nvSpPr>
          <p:cNvPr id="2050" name="Title 1"/>
          <p:cNvSpPr>
            <a:spLocks noGrp="1"/>
          </p:cNvSpPr>
          <p:nvPr>
            <p:ph type="ctrTitle"/>
          </p:nvPr>
        </p:nvSpPr>
        <p:spPr>
          <a:xfrm>
            <a:off x="4583114" y="908050"/>
            <a:ext cx="7111139" cy="2952750"/>
          </a:xfrm>
        </p:spPr>
        <p:txBody>
          <a:bodyPr/>
          <a:lstStyle/>
          <a:p>
            <a:pPr algn="r" eaLnBrk="1" hangingPunct="1"/>
            <a:r>
              <a:rPr lang="en-ZA" dirty="0">
                <a:latin typeface="Calibri" charset="0"/>
              </a:rPr>
              <a:t>Open Educational Resources</a:t>
            </a:r>
          </a:p>
        </p:txBody>
      </p:sp>
      <p:sp>
        <p:nvSpPr>
          <p:cNvPr id="2051" name="Subtitle 2"/>
          <p:cNvSpPr>
            <a:spLocks noGrp="1"/>
          </p:cNvSpPr>
          <p:nvPr>
            <p:ph type="subTitle" idx="1"/>
          </p:nvPr>
        </p:nvSpPr>
        <p:spPr>
          <a:xfrm>
            <a:off x="3503613" y="4005263"/>
            <a:ext cx="8092426" cy="1752600"/>
          </a:xfrm>
        </p:spPr>
        <p:txBody>
          <a:bodyPr>
            <a:normAutofit fontScale="92500" lnSpcReduction="20000"/>
          </a:bodyPr>
          <a:lstStyle/>
          <a:p>
            <a:pPr algn="r" eaLnBrk="1" hangingPunct="1">
              <a:defRPr/>
            </a:pPr>
            <a:r>
              <a:rPr lang="en-ZA" sz="2000" dirty="0">
                <a:solidFill>
                  <a:schemeClr val="accent3">
                    <a:lumMod val="75000"/>
                  </a:schemeClr>
                </a:solidFill>
              </a:rPr>
              <a:t>Greg Doyle</a:t>
            </a:r>
          </a:p>
          <a:p>
            <a:pPr algn="r" eaLnBrk="1" hangingPunct="1">
              <a:defRPr/>
            </a:pPr>
            <a:endParaRPr lang="en-ZA" sz="2000" dirty="0">
              <a:solidFill>
                <a:schemeClr val="accent3">
                  <a:lumMod val="75000"/>
                </a:schemeClr>
              </a:solidFill>
            </a:endParaRPr>
          </a:p>
          <a:p>
            <a:pPr algn="r" eaLnBrk="1" hangingPunct="1">
              <a:defRPr/>
            </a:pPr>
            <a:endParaRPr lang="en-ZA" sz="2000" dirty="0">
              <a:solidFill>
                <a:schemeClr val="accent3">
                  <a:lumMod val="75000"/>
                </a:schemeClr>
              </a:solidFill>
            </a:endParaRPr>
          </a:p>
          <a:p>
            <a:pPr algn="r" eaLnBrk="1" hangingPunct="1">
              <a:defRPr/>
            </a:pPr>
            <a:endParaRPr lang="en-ZA" sz="2000" dirty="0">
              <a:solidFill>
                <a:schemeClr val="accent3">
                  <a:lumMod val="75000"/>
                </a:schemeClr>
              </a:solidFill>
            </a:endParaRPr>
          </a:p>
          <a:p>
            <a:pPr algn="r" eaLnBrk="1" hangingPunct="1">
              <a:defRPr/>
            </a:pPr>
            <a:r>
              <a:rPr lang="en-ZA" sz="2000" dirty="0">
                <a:solidFill>
                  <a:schemeClr val="accent3">
                    <a:lumMod val="75000"/>
                  </a:schemeClr>
                </a:solidFill>
              </a:rPr>
              <a:t>University of Cape Town</a:t>
            </a:r>
          </a:p>
        </p:txBody>
      </p:sp>
      <p:pic>
        <p:nvPicPr>
          <p:cNvPr id="2053" name="Content Placeholder 3" descr="OERAfrica2011.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631951" y="908051"/>
            <a:ext cx="4124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6139" y="6096000"/>
            <a:ext cx="1739900" cy="762000"/>
          </a:xfrm>
          <a:prstGeom prst="rect">
            <a:avLst/>
          </a:prstGeom>
        </p:spPr>
      </p:pic>
      <p:sp>
        <p:nvSpPr>
          <p:cNvPr id="5" name="TextBox 4"/>
          <p:cNvSpPr txBox="1"/>
          <p:nvPr/>
        </p:nvSpPr>
        <p:spPr>
          <a:xfrm>
            <a:off x="100806" y="5167692"/>
            <a:ext cx="3503612" cy="338554"/>
          </a:xfrm>
          <a:prstGeom prst="rect">
            <a:avLst/>
          </a:prstGeom>
          <a:noFill/>
        </p:spPr>
        <p:txBody>
          <a:bodyPr wrap="square" rtlCol="0">
            <a:spAutoFit/>
          </a:bodyPr>
          <a:lstStyle/>
          <a:p>
            <a:r>
              <a:rPr lang="en-ZA" sz="1600" dirty="0"/>
              <a:t>Part of a webinar series presented by: </a:t>
            </a:r>
          </a:p>
        </p:txBody>
      </p:sp>
      <p:pic>
        <p:nvPicPr>
          <p:cNvPr id="6" name="Picture 5"/>
          <p:cNvPicPr>
            <a:picLocks noChangeAspect="1"/>
          </p:cNvPicPr>
          <p:nvPr/>
        </p:nvPicPr>
        <p:blipFill>
          <a:blip r:embed="rId6"/>
          <a:stretch>
            <a:fillRect/>
          </a:stretch>
        </p:blipFill>
        <p:spPr>
          <a:xfrm>
            <a:off x="0" y="5578477"/>
            <a:ext cx="3705225" cy="1038225"/>
          </a:xfrm>
          <a:prstGeom prst="rect">
            <a:avLst/>
          </a:prstGeom>
        </p:spPr>
      </p:pic>
    </p:spTree>
    <p:extLst>
      <p:ext uri="{BB962C8B-B14F-4D97-AF65-F5344CB8AC3E}">
        <p14:creationId xmlns:p14="http://schemas.microsoft.com/office/powerpoint/2010/main" val="43685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Calibri"/>
                <a:cs typeface="Calibri"/>
                <a:sym typeface="Calibri"/>
              </a:rPr>
              <a:t>The licenses</a:t>
            </a:r>
            <a:endParaRPr lang="en-US" dirty="0"/>
          </a:p>
        </p:txBody>
      </p:sp>
      <p:sp>
        <p:nvSpPr>
          <p:cNvPr id="3" name="Content Placeholder 2"/>
          <p:cNvSpPr>
            <a:spLocks noGrp="1"/>
          </p:cNvSpPr>
          <p:nvPr>
            <p:ph idx="1"/>
          </p:nvPr>
        </p:nvSpPr>
        <p:spPr/>
        <p:txBody>
          <a:bodyPr>
            <a:normAutofit/>
          </a:bodyPr>
          <a:lstStyle/>
          <a:p>
            <a:r>
              <a:rPr lang="en-US" sz="3600" dirty="0"/>
              <a:t>Free</a:t>
            </a:r>
          </a:p>
          <a:p>
            <a:r>
              <a:rPr lang="en-US" sz="3600" dirty="0"/>
              <a:t>No Registration</a:t>
            </a:r>
          </a:p>
          <a:p>
            <a:r>
              <a:rPr lang="en-US" sz="3600" dirty="0"/>
              <a:t>Non Exclusive</a:t>
            </a:r>
          </a:p>
          <a:p>
            <a:r>
              <a:rPr lang="en-US" sz="3600" dirty="0"/>
              <a:t>Non Revocable</a:t>
            </a:r>
          </a:p>
          <a:p>
            <a:r>
              <a:rPr lang="en-US" sz="3600" dirty="0"/>
              <a:t>Operates in Perpetuity</a:t>
            </a:r>
          </a:p>
        </p:txBody>
      </p:sp>
      <p:pic>
        <p:nvPicPr>
          <p:cNvPr id="4" name="Picture 3" descr="Screen Shot 2014-10-08 at 5.27.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736" y="365125"/>
            <a:ext cx="5148064" cy="4355050"/>
          </a:xfrm>
          <a:prstGeom prst="rect">
            <a:avLst/>
          </a:prstGeom>
        </p:spPr>
      </p:pic>
    </p:spTree>
    <p:extLst>
      <p:ext uri="{BB962C8B-B14F-4D97-AF65-F5344CB8AC3E}">
        <p14:creationId xmlns:p14="http://schemas.microsoft.com/office/powerpoint/2010/main" val="53185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Calibri"/>
                <a:cs typeface="Calibri"/>
                <a:sym typeface="Calibri"/>
              </a:rPr>
              <a:t>Content </a:t>
            </a:r>
            <a:r>
              <a:rPr lang="mr-IN" b="1" dirty="0">
                <a:solidFill>
                  <a:srgbClr val="0070C0"/>
                </a:solidFill>
                <a:latin typeface="Calibri"/>
                <a:cs typeface="Calibri"/>
                <a:sym typeface="Calibri"/>
              </a:rPr>
              <a:t>–</a:t>
            </a:r>
            <a:r>
              <a:rPr lang="en-US" b="1" dirty="0">
                <a:solidFill>
                  <a:srgbClr val="0070C0"/>
                </a:solidFill>
                <a:latin typeface="Calibri"/>
                <a:cs typeface="Calibri"/>
                <a:sym typeface="Calibri"/>
              </a:rPr>
              <a:t> HTML based</a:t>
            </a:r>
            <a:endParaRPr lang="en-US"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84" y="1261237"/>
            <a:ext cx="9766300" cy="6146800"/>
          </a:xfrm>
          <a:prstGeom prst="rect">
            <a:avLst/>
          </a:prstGeom>
        </p:spPr>
      </p:pic>
    </p:spTree>
    <p:extLst>
      <p:ext uri="{BB962C8B-B14F-4D97-AF65-F5344CB8AC3E}">
        <p14:creationId xmlns:p14="http://schemas.microsoft.com/office/powerpoint/2010/main" val="154281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Calibri"/>
                <a:cs typeface="Calibri"/>
                <a:sym typeface="Calibri"/>
              </a:rPr>
              <a:t>Content </a:t>
            </a:r>
            <a:r>
              <a:rPr lang="mr-IN" b="1" dirty="0">
                <a:solidFill>
                  <a:srgbClr val="0070C0"/>
                </a:solidFill>
                <a:latin typeface="Calibri"/>
                <a:cs typeface="Calibri"/>
                <a:sym typeface="Calibri"/>
              </a:rPr>
              <a:t>–</a:t>
            </a:r>
            <a:r>
              <a:rPr lang="en-US" b="1" dirty="0">
                <a:solidFill>
                  <a:srgbClr val="0070C0"/>
                </a:solidFill>
                <a:latin typeface="Calibri"/>
                <a:cs typeface="Calibri"/>
                <a:sym typeface="Calibri"/>
              </a:rPr>
              <a:t> Articulate Storyline</a:t>
            </a:r>
            <a:endParaRPr lang="en-US" dirty="0"/>
          </a:p>
        </p:txBody>
      </p:sp>
      <p:pic>
        <p:nvPicPr>
          <p:cNvPr id="3" name="Picture 2">
            <a:hlinkClick r:id="rId2" invalidUrl="https://vula.uct.ac.za/access/content/group/9c29ba04-b1ee-49b9-8c85-9a468b556ce2/Human Movement Studies/Kinesiology/story.html"/>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89781"/>
            <a:ext cx="10058400" cy="5568219"/>
          </a:xfrm>
          <a:prstGeom prst="rect">
            <a:avLst/>
          </a:prstGeom>
        </p:spPr>
      </p:pic>
    </p:spTree>
    <p:extLst>
      <p:ext uri="{BB962C8B-B14F-4D97-AF65-F5344CB8AC3E}">
        <p14:creationId xmlns:p14="http://schemas.microsoft.com/office/powerpoint/2010/main" val="190329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549606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55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00" y="168434"/>
            <a:ext cx="8343900" cy="1143000"/>
          </a:xfrm>
        </p:spPr>
        <p:txBody>
          <a:bodyPr>
            <a:normAutofit/>
          </a:bodyPr>
          <a:lstStyle/>
          <a:p>
            <a:r>
              <a:rPr lang="en-US" sz="4000" b="1">
                <a:solidFill>
                  <a:srgbClr val="0070C0"/>
                </a:solidFill>
                <a:latin typeface="Calibri"/>
                <a:cs typeface="Calibri"/>
                <a:sym typeface="Calibri"/>
              </a:rPr>
              <a:t>Individualised</a:t>
            </a:r>
            <a:r>
              <a:rPr lang="en-US" sz="4000" b="1" dirty="0">
                <a:solidFill>
                  <a:srgbClr val="0070C0"/>
                </a:solidFill>
                <a:latin typeface="Calibri"/>
                <a:cs typeface="Calibri"/>
                <a:sym typeface="Calibri"/>
              </a:rPr>
              <a:t> approach</a:t>
            </a:r>
            <a:endParaRPr lang="en-US" sz="4000"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1108728549"/>
              </p:ext>
            </p:extLst>
          </p:nvPr>
        </p:nvGraphicFramePr>
        <p:xfrm>
          <a:off x="456000" y="1311434"/>
          <a:ext cx="10247859" cy="5340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586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104044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66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05" y="25372"/>
            <a:ext cx="8229600" cy="1143001"/>
          </a:xfrm>
        </p:spPr>
        <p:txBody>
          <a:bodyPr>
            <a:normAutofit/>
          </a:bodyPr>
          <a:lstStyle/>
          <a:p>
            <a:pPr>
              <a:defRPr/>
            </a:pPr>
            <a:r>
              <a:rPr lang="en-US" b="1">
                <a:solidFill>
                  <a:srgbClr val="0070C0"/>
                </a:solidFill>
                <a:latin typeface="Calibri"/>
                <a:cs typeface="Calibri"/>
                <a:sym typeface="Calibri"/>
              </a:rPr>
              <a:t>Hosting</a:t>
            </a:r>
            <a:endParaRPr lang="en-ZA" dirty="0">
              <a:ea typeface="+mj-ea"/>
            </a:endParaRPr>
          </a:p>
        </p:txBody>
      </p:sp>
      <p:pic>
        <p:nvPicPr>
          <p:cNvPr id="26627" name="Picture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81898" y="375372"/>
            <a:ext cx="1762125" cy="68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8" name="Picture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6036" y="5255728"/>
            <a:ext cx="2198687"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0"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05305" y="4767422"/>
            <a:ext cx="2611543" cy="1958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1"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17210" y="5595993"/>
            <a:ext cx="1282700" cy="91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2"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6534" y="2271612"/>
            <a:ext cx="2828956" cy="1896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3"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128113" y="5354480"/>
            <a:ext cx="1583702" cy="1371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4"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520589" y="283342"/>
            <a:ext cx="1895475" cy="1341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5"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026265" y="375372"/>
            <a:ext cx="1820862"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6" name="Picture 11"/>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52" y="1412139"/>
            <a:ext cx="2188378" cy="2185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75379" y="2285857"/>
            <a:ext cx="6847204" cy="1652607"/>
          </a:xfrm>
          <a:prstGeom prst="rect">
            <a:avLst/>
          </a:prstGeom>
        </p:spPr>
      </p:pic>
    </p:spTree>
    <p:extLst>
      <p:ext uri="{BB962C8B-B14F-4D97-AF65-F5344CB8AC3E}">
        <p14:creationId xmlns:p14="http://schemas.microsoft.com/office/powerpoint/2010/main" val="9995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a:solidFill>
                  <a:srgbClr val="0070C0"/>
                </a:solidFill>
                <a:latin typeface="Calibri"/>
                <a:cs typeface="Calibri"/>
                <a:sym typeface="Calibri"/>
              </a:rPr>
              <a:t>How are we found?</a:t>
            </a:r>
            <a:endParaRPr lang="en-ZA" dirty="0">
              <a:ea typeface="ＭＳ Ｐゴシック" pitchFamily="34" charset="-128"/>
            </a:endParaRPr>
          </a:p>
        </p:txBody>
      </p:sp>
      <p:grpSp>
        <p:nvGrpSpPr>
          <p:cNvPr id="15363" name="Group 3"/>
          <p:cNvGrpSpPr>
            <a:grpSpLocks/>
          </p:cNvGrpSpPr>
          <p:nvPr/>
        </p:nvGrpSpPr>
        <p:grpSpPr bwMode="auto">
          <a:xfrm>
            <a:off x="838200" y="1778603"/>
            <a:ext cx="2160588" cy="4370387"/>
            <a:chOff x="755576" y="1844824"/>
            <a:chExt cx="2160240" cy="4369636"/>
          </a:xfrm>
        </p:grpSpPr>
        <p:pic>
          <p:nvPicPr>
            <p:cNvPr id="15376" name="Picture 2"/>
            <p:cNvPicPr>
              <a:picLocks noChangeAspect="1" noChangeArrowheads="1"/>
            </p:cNvPicPr>
            <p:nvPr/>
          </p:nvPicPr>
          <p:blipFill>
            <a:blip r:embed="rId3">
              <a:extLst>
                <a:ext uri="{28A0092B-C50C-407E-A947-70E740481C1C}">
                  <a14:useLocalDpi xmlns:a14="http://schemas.microsoft.com/office/drawing/2010/main" val="0"/>
                </a:ext>
              </a:extLst>
            </a:blip>
            <a:srcRect t="31116" b="34442"/>
            <a:stretch>
              <a:fillRect/>
            </a:stretch>
          </p:blipFill>
          <p:spPr bwMode="auto">
            <a:xfrm>
              <a:off x="755576" y="1844824"/>
              <a:ext cx="2160240" cy="892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7" name="Picture 3"/>
            <p:cNvPicPr>
              <a:picLocks noChangeAspect="1" noChangeArrowheads="1"/>
            </p:cNvPicPr>
            <p:nvPr/>
          </p:nvPicPr>
          <p:blipFill>
            <a:blip r:embed="rId4">
              <a:extLst>
                <a:ext uri="{28A0092B-C50C-407E-A947-70E740481C1C}">
                  <a14:useLocalDpi xmlns:a14="http://schemas.microsoft.com/office/drawing/2010/main" val="0"/>
                </a:ext>
              </a:extLst>
            </a:blip>
            <a:srcRect t="17424" b="21213"/>
            <a:stretch>
              <a:fillRect/>
            </a:stretch>
          </p:blipFill>
          <p:spPr bwMode="auto">
            <a:xfrm>
              <a:off x="764133" y="3140968"/>
              <a:ext cx="2143125" cy="13150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987" y="4941167"/>
              <a:ext cx="1913418" cy="1273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5364" name="Group 2"/>
          <p:cNvGrpSpPr>
            <a:grpSpLocks/>
          </p:cNvGrpSpPr>
          <p:nvPr/>
        </p:nvGrpSpPr>
        <p:grpSpPr bwMode="auto">
          <a:xfrm>
            <a:off x="9112250" y="1886986"/>
            <a:ext cx="2241550" cy="4616450"/>
            <a:chOff x="6424185" y="1783283"/>
            <a:chExt cx="2241636" cy="4615962"/>
          </a:xfrm>
        </p:grpSpPr>
        <p:pic>
          <p:nvPicPr>
            <p:cNvPr id="153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783283"/>
              <a:ext cx="1769543" cy="1224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4185" y="3532275"/>
              <a:ext cx="2241636" cy="657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7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3571" y="4756381"/>
              <a:ext cx="1642864" cy="1642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5372" name="Slide Number Placeholder 1"/>
          <p:cNvSpPr>
            <a:spLocks noGrp="1"/>
          </p:cNvSpPr>
          <p:nvPr>
            <p:ph type="sldNum" sz="quarter" idx="12"/>
          </p:nvPr>
        </p:nvSpPr>
        <p:spPr bwMode="auto">
          <a:xfrm>
            <a:off x="8382000" y="92076"/>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E948C0E-D69A-43D0-AD0E-45C79A34D2FF}" type="slidenum">
              <a:rPr lang="en-US" sz="1800">
                <a:solidFill>
                  <a:schemeClr val="bg1"/>
                </a:solidFill>
              </a:rPr>
              <a:pPr eaLnBrk="1" hangingPunct="1"/>
              <a:t>17</a:t>
            </a:fld>
            <a:endParaRPr lang="en-US" sz="1800">
              <a:solidFill>
                <a:schemeClr val="bg1"/>
              </a:solidFill>
            </a:endParaRP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2984" y="3443763"/>
            <a:ext cx="4319016" cy="1042416"/>
          </a:xfrm>
          <a:prstGeom prst="rect">
            <a:avLst/>
          </a:prstGeom>
        </p:spPr>
      </p:pic>
      <p:cxnSp>
        <p:nvCxnSpPr>
          <p:cNvPr id="3" name="Straight Arrow Connector 2"/>
          <p:cNvCxnSpPr/>
          <p:nvPr/>
        </p:nvCxnSpPr>
        <p:spPr>
          <a:xfrm>
            <a:off x="3162300" y="2295525"/>
            <a:ext cx="729431" cy="1019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162300" y="3790950"/>
            <a:ext cx="729431" cy="47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162299" y="4314825"/>
            <a:ext cx="900685" cy="1197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446785" y="2886075"/>
            <a:ext cx="754366" cy="55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553253" y="3990879"/>
            <a:ext cx="5589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8223998" y="4639150"/>
            <a:ext cx="977153" cy="1042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38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FDA13D8-51D7-456B-8FA1-612C64059393}" type="slidenum">
              <a:rPr lang="en-US" smtClean="0"/>
              <a:pPr eaLnBrk="1" hangingPunct="1"/>
              <a:t>18</a:t>
            </a:fld>
            <a:endParaRPr lang="en-US"/>
          </a:p>
        </p:txBody>
      </p:sp>
      <p:sp>
        <p:nvSpPr>
          <p:cNvPr id="10" name="Rounded Rectangle 9"/>
          <p:cNvSpPr/>
          <p:nvPr/>
        </p:nvSpPr>
        <p:spPr>
          <a:xfrm>
            <a:off x="3328416" y="2200726"/>
            <a:ext cx="4718304" cy="2389562"/>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ZA" sz="3600" b="1" dirty="0"/>
              <a:t>Finding OER - reuse</a:t>
            </a:r>
          </a:p>
        </p:txBody>
      </p:sp>
    </p:spTree>
    <p:extLst>
      <p:ext uri="{BB962C8B-B14F-4D97-AF65-F5344CB8AC3E}">
        <p14:creationId xmlns:p14="http://schemas.microsoft.com/office/powerpoint/2010/main" val="75752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0-07 at 2.19.2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9392" y="1713681"/>
            <a:ext cx="4495800" cy="1181100"/>
          </a:xfrm>
          <a:prstGeom prst="rect">
            <a:avLst/>
          </a:prstGeom>
        </p:spPr>
      </p:pic>
      <p:pic>
        <p:nvPicPr>
          <p:cNvPr id="21" name="Picture 20" descr="Screen Shot 2014-10-07 at 3.14.37 PM.png"/>
          <p:cNvPicPr>
            <a:picLocks noChangeAspect="1"/>
          </p:cNvPicPr>
          <p:nvPr/>
        </p:nvPicPr>
        <p:blipFill>
          <a:blip r:embed="rId4">
            <a:alphaModFix amt="63000"/>
            <a:extLst>
              <a:ext uri="{28A0092B-C50C-407E-A947-70E740481C1C}">
                <a14:useLocalDpi xmlns:a14="http://schemas.microsoft.com/office/drawing/2010/main"/>
              </a:ext>
            </a:extLst>
          </a:blip>
          <a:stretch>
            <a:fillRect/>
          </a:stretch>
        </p:blipFill>
        <p:spPr>
          <a:xfrm>
            <a:off x="8941668" y="212226"/>
            <a:ext cx="2552700" cy="1155700"/>
          </a:xfrm>
          <a:prstGeom prst="rect">
            <a:avLst/>
          </a:prstGeom>
        </p:spPr>
      </p:pic>
      <p:sp>
        <p:nvSpPr>
          <p:cNvPr id="2" name="Title 1"/>
          <p:cNvSpPr>
            <a:spLocks noGrp="1"/>
          </p:cNvSpPr>
          <p:nvPr>
            <p:ph type="title"/>
          </p:nvPr>
        </p:nvSpPr>
        <p:spPr/>
        <p:txBody>
          <a:bodyPr/>
          <a:lstStyle/>
          <a:p>
            <a:r>
              <a:rPr lang="en-US" b="1" dirty="0">
                <a:solidFill>
                  <a:srgbClr val="0070C0"/>
                </a:solidFill>
                <a:cs typeface="Calibri"/>
                <a:sym typeface="Calibri"/>
              </a:rPr>
              <a:t>Finding OER - Reuse</a:t>
            </a:r>
            <a:endParaRPr lang="en-ZA" dirty="0"/>
          </a:p>
        </p:txBody>
      </p:sp>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67730"/>
          <a:stretch/>
        </p:blipFill>
        <p:spPr bwMode="auto">
          <a:xfrm>
            <a:off x="84755" y="5925429"/>
            <a:ext cx="6172200" cy="8698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153" r="34012" b="77971"/>
          <a:stretch/>
        </p:blipFill>
        <p:spPr bwMode="auto">
          <a:xfrm>
            <a:off x="485439" y="4354310"/>
            <a:ext cx="4779721" cy="1493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11" descr="Screen Shot 2014-10-07 at 1.27.29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90022" y="4119935"/>
            <a:ext cx="1689100" cy="1219200"/>
          </a:xfrm>
          <a:prstGeom prst="rect">
            <a:avLst/>
          </a:prstGeom>
        </p:spPr>
      </p:pic>
      <p:pic>
        <p:nvPicPr>
          <p:cNvPr id="13" name="Picture 12" descr="Screen Shot 2014-10-07 at 1.28.48 PM.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453734" y="3039033"/>
            <a:ext cx="2628900" cy="1790700"/>
          </a:xfrm>
          <a:prstGeom prst="rect">
            <a:avLst/>
          </a:prstGeom>
        </p:spPr>
      </p:pic>
      <p:pic>
        <p:nvPicPr>
          <p:cNvPr id="14"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311448" y="6162702"/>
            <a:ext cx="271462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407201" y="5676927"/>
            <a:ext cx="2914650" cy="1162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33"/>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854773" y="4928955"/>
            <a:ext cx="1196206" cy="1139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35"/>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669053" y="1189036"/>
            <a:ext cx="2542126" cy="473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36"/>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311448" y="5100930"/>
            <a:ext cx="1242833" cy="79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778526" y="4150072"/>
            <a:ext cx="1381125"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23"/>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9159651" y="1580540"/>
            <a:ext cx="1981200" cy="447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24"/>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179429" y="3131901"/>
            <a:ext cx="3067050"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7"/>
          <a:stretch>
            <a:fillRect/>
          </a:stretch>
        </p:blipFill>
        <p:spPr>
          <a:xfrm>
            <a:off x="-31709" y="1390010"/>
            <a:ext cx="5972175" cy="2867025"/>
          </a:xfrm>
          <a:prstGeom prst="rect">
            <a:avLst/>
          </a:prstGeom>
        </p:spPr>
      </p:pic>
    </p:spTree>
    <p:extLst>
      <p:ext uri="{BB962C8B-B14F-4D97-AF65-F5344CB8AC3E}">
        <p14:creationId xmlns:p14="http://schemas.microsoft.com/office/powerpoint/2010/main" val="165616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Calibri"/>
                <a:cs typeface="Calibri"/>
                <a:sym typeface="Calibri"/>
              </a:rPr>
              <a:t>Institutionally</a:t>
            </a:r>
            <a:endParaRPr lang="en-US" b="1" dirty="0"/>
          </a:p>
        </p:txBody>
      </p:sp>
      <p:graphicFrame>
        <p:nvGraphicFramePr>
          <p:cNvPr id="8" name="Diagram 7"/>
          <p:cNvGraphicFramePr/>
          <p:nvPr>
            <p:extLst>
              <p:ext uri="{D42A27DB-BD31-4B8C-83A1-F6EECF244321}">
                <p14:modId xmlns:p14="http://schemas.microsoft.com/office/powerpoint/2010/main" val="1374900754"/>
              </p:ext>
            </p:extLst>
          </p:nvPr>
        </p:nvGraphicFramePr>
        <p:xfrm>
          <a:off x="5524617" y="1368353"/>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6492" y="5731832"/>
            <a:ext cx="4319016" cy="1042416"/>
          </a:xfrm>
          <a:prstGeom prst="rect">
            <a:avLst/>
          </a:prstGeom>
        </p:spPr>
      </p:pic>
      <p:graphicFrame>
        <p:nvGraphicFramePr>
          <p:cNvPr id="5" name="Diagram 4"/>
          <p:cNvGraphicFramePr/>
          <p:nvPr>
            <p:extLst>
              <p:ext uri="{D42A27DB-BD31-4B8C-83A1-F6EECF244321}">
                <p14:modId xmlns:p14="http://schemas.microsoft.com/office/powerpoint/2010/main" val="1572130475"/>
              </p:ext>
            </p:extLst>
          </p:nvPr>
        </p:nvGraphicFramePr>
        <p:xfrm>
          <a:off x="0" y="1598387"/>
          <a:ext cx="5062322" cy="41334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52627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cs typeface="Calibri"/>
                <a:sym typeface="Calibri"/>
              </a:rPr>
              <a:t>Finding OER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9533808"/>
              </p:ext>
            </p:extLst>
          </p:nvPr>
        </p:nvGraphicFramePr>
        <p:xfrm>
          <a:off x="728202" y="1418400"/>
          <a:ext cx="10539566" cy="4437063"/>
        </p:xfrm>
        <a:graphic>
          <a:graphicData uri="http://schemas.openxmlformats.org/drawingml/2006/table">
            <a:tbl>
              <a:tblPr/>
              <a:tblGrid>
                <a:gridCol w="2134933">
                  <a:extLst>
                    <a:ext uri="{9D8B030D-6E8A-4147-A177-3AD203B41FA5}">
                      <a16:colId xmlns:a16="http://schemas.microsoft.com/office/drawing/2014/main" val="411622901"/>
                    </a:ext>
                  </a:extLst>
                </a:gridCol>
                <a:gridCol w="2042821">
                  <a:extLst>
                    <a:ext uri="{9D8B030D-6E8A-4147-A177-3AD203B41FA5}">
                      <a16:colId xmlns:a16="http://schemas.microsoft.com/office/drawing/2014/main" val="4136934347"/>
                    </a:ext>
                  </a:extLst>
                </a:gridCol>
                <a:gridCol w="2274122">
                  <a:extLst>
                    <a:ext uri="{9D8B030D-6E8A-4147-A177-3AD203B41FA5}">
                      <a16:colId xmlns:a16="http://schemas.microsoft.com/office/drawing/2014/main" val="294293400"/>
                    </a:ext>
                  </a:extLst>
                </a:gridCol>
                <a:gridCol w="2044869">
                  <a:extLst>
                    <a:ext uri="{9D8B030D-6E8A-4147-A177-3AD203B41FA5}">
                      <a16:colId xmlns:a16="http://schemas.microsoft.com/office/drawing/2014/main" val="4255082813"/>
                    </a:ext>
                  </a:extLst>
                </a:gridCol>
                <a:gridCol w="2042821">
                  <a:extLst>
                    <a:ext uri="{9D8B030D-6E8A-4147-A177-3AD203B41FA5}">
                      <a16:colId xmlns:a16="http://schemas.microsoft.com/office/drawing/2014/main" val="1604585547"/>
                    </a:ext>
                  </a:extLst>
                </a:gridCol>
              </a:tblGrid>
              <a:tr h="1008063">
                <a:tc>
                  <a:txBody>
                    <a:bodyPr/>
                    <a:lstStyle>
                      <a:lvl1pPr marL="58738" defTabSz="506413">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06413">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defTabSz="506413">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506413">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defTabSz="506413">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506413"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506413"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506413"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506413"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l" defTabSz="506413" rtl="0" eaLnBrk="1" fontAlgn="base" latinLnBrk="0" hangingPunct="1">
                        <a:lnSpc>
                          <a:spcPct val="108000"/>
                        </a:lnSpc>
                        <a:spcBef>
                          <a:spcPts val="275"/>
                        </a:spcBef>
                        <a:spcAft>
                          <a:spcPct val="0"/>
                        </a:spcAft>
                        <a:buClrTx/>
                        <a:buSzTx/>
                        <a:buFontTx/>
                        <a:buNone/>
                        <a:tabLst/>
                      </a:pPr>
                      <a:r>
                        <a:rPr kumimoji="0" lang="en-US"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Video</a:t>
                      </a:r>
                      <a:endParaRPr kumimoji="0" lang="en-GB"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US"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Images</a:t>
                      </a:r>
                      <a:endParaRPr kumimoji="0" lang="en-GB"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marL="58738" defTabSz="569913">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defTabSz="569913">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defTabSz="569913">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569913">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defTabSz="569913">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569913"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569913"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569913"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569913"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569913" rtl="0" eaLnBrk="1" fontAlgn="base" latinLnBrk="0" hangingPunct="1">
                        <a:lnSpc>
                          <a:spcPct val="103000"/>
                        </a:lnSpc>
                        <a:spcBef>
                          <a:spcPts val="275"/>
                        </a:spcBef>
                        <a:spcAft>
                          <a:spcPct val="0"/>
                        </a:spcAft>
                        <a:buClrTx/>
                        <a:buSzTx/>
                        <a:buFontTx/>
                        <a:buNone/>
                        <a:tabLst/>
                      </a:pPr>
                      <a:r>
                        <a:rPr kumimoji="0" lang="en-US"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Search Engines</a:t>
                      </a:r>
                      <a:endParaRPr kumimoji="0" lang="en-GB"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8000"/>
                        </a:lnSpc>
                        <a:spcBef>
                          <a:spcPts val="275"/>
                        </a:spcBef>
                        <a:spcAft>
                          <a:spcPct val="0"/>
                        </a:spcAft>
                        <a:buClrTx/>
                        <a:buSzTx/>
                        <a:buFontTx/>
                        <a:buNone/>
                        <a:tabLst/>
                      </a:pPr>
                      <a:r>
                        <a:rPr kumimoji="0" lang="en-US"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Sounds</a:t>
                      </a:r>
                      <a:endParaRPr kumimoji="0" lang="en-GB"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88"/>
                        </a:spcBef>
                        <a:spcAft>
                          <a:spcPct val="0"/>
                        </a:spcAft>
                        <a:buClrTx/>
                        <a:buSzTx/>
                        <a:buFontTx/>
                        <a:buNone/>
                        <a:tabLst/>
                      </a:pPr>
                      <a:r>
                        <a:rPr kumimoji="0" lang="en-US"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Other</a:t>
                      </a:r>
                      <a:endParaRPr kumimoji="0" lang="en-GB" altLang="en-US" sz="21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3457256624"/>
                  </a:ext>
                </a:extLst>
              </a:tr>
              <a:tr h="857250">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l"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Academic Earth Medicine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DryIcons</a:t>
                      </a: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Google Advance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Free Sound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Feedbook</a:t>
                      </a: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9363881"/>
                  </a:ext>
                </a:extLst>
              </a:tr>
              <a:tr h="857250">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l"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Khan Academy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Hardin MD Medical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FlickrStorm</a:t>
                      </a: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Free Loops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SourceForge</a:t>
                      </a: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7410263"/>
                  </a:ext>
                </a:extLst>
              </a:tr>
              <a:tr h="857250">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l"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Open Video Project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BioDadic</a:t>
                      </a: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Tag Galaxy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Browne Sharpe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7222839"/>
                  </a:ext>
                </a:extLst>
              </a:tr>
              <a:tr h="857250">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l" defTabSz="457200" rtl="0" eaLnBrk="1" fontAlgn="base" latinLnBrk="0" hangingPunct="1">
                        <a:lnSpc>
                          <a:spcPct val="100000"/>
                        </a:lnSpc>
                        <a:spcBef>
                          <a:spcPts val="275"/>
                        </a:spcBef>
                        <a:spcAft>
                          <a:spcPct val="0"/>
                        </a:spcAft>
                        <a:buClrTx/>
                        <a:buSzTx/>
                        <a:buFontTx/>
                        <a:buNone/>
                        <a:tabLst/>
                      </a:pP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Public Health Image Library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CompFight</a:t>
                      </a: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defRPr sz="16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6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defRPr sz="1600">
                          <a:solidFill>
                            <a:schemeClr val="tx1"/>
                          </a:solidFill>
                          <a:latin typeface="Calibri" panose="020F0502020204030204" pitchFamily="34" charset="0"/>
                        </a:defRPr>
                      </a:lvl9pPr>
                    </a:lstStyle>
                    <a:p>
                      <a:pPr marL="58738" marR="0" lvl="0" indent="0" algn="ctr" defTabSz="457200" rtl="0" eaLnBrk="1" fontAlgn="base" latinLnBrk="0" hangingPunct="1">
                        <a:lnSpc>
                          <a:spcPct val="100000"/>
                        </a:lnSpc>
                        <a:spcBef>
                          <a:spcPts val="275"/>
                        </a:spcBef>
                        <a:spcAft>
                          <a:spcPct val="0"/>
                        </a:spcAft>
                        <a:buClrTx/>
                        <a:buSzTx/>
                        <a:buFontTx/>
                        <a:buNone/>
                        <a:tabLst/>
                      </a:pPr>
                      <a:r>
                        <a:rPr kumimoji="0" lang="en-GB" altLang="en-US" sz="21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BitStrips</a:t>
                      </a:r>
                      <a:endParaRPr kumimoji="0" lang="en-GB" altLang="en-US" sz="2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7279649"/>
                  </a:ext>
                </a:extLst>
              </a:tr>
            </a:tbl>
          </a:graphicData>
        </a:graphic>
      </p:graphicFrame>
    </p:spTree>
    <p:extLst>
      <p:ext uri="{BB962C8B-B14F-4D97-AF65-F5344CB8AC3E}">
        <p14:creationId xmlns:p14="http://schemas.microsoft.com/office/powerpoint/2010/main" val="168930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85" y="365126"/>
            <a:ext cx="10851503" cy="856458"/>
          </a:xfrm>
        </p:spPr>
        <p:txBody>
          <a:bodyPr/>
          <a:lstStyle/>
          <a:p>
            <a:r>
              <a:rPr lang="en-US" b="1" dirty="0">
                <a:solidFill>
                  <a:srgbClr val="0070C0"/>
                </a:solidFill>
                <a:latin typeface="Calibri"/>
                <a:cs typeface="Calibri"/>
                <a:sym typeface="Calibri"/>
              </a:rPr>
              <a:t>Summary</a:t>
            </a:r>
            <a:endParaRPr lang="en-US" b="1" dirty="0">
              <a:latin typeface="Calibri" pitchFamily="34" charset="0"/>
              <a:cs typeface="Calibri" pitchFamily="34" charset="0"/>
            </a:endParaRPr>
          </a:p>
        </p:txBody>
      </p:sp>
      <p:sp>
        <p:nvSpPr>
          <p:cNvPr id="4" name="Text Placeholder 3"/>
          <p:cNvSpPr>
            <a:spLocks noGrp="1"/>
          </p:cNvSpPr>
          <p:nvPr>
            <p:ph type="body" idx="1"/>
          </p:nvPr>
        </p:nvSpPr>
        <p:spPr>
          <a:xfrm>
            <a:off x="503885" y="1319278"/>
            <a:ext cx="5157787" cy="524066"/>
          </a:xfrm>
          <a:solidFill>
            <a:schemeClr val="accent6">
              <a:lumMod val="75000"/>
            </a:schemeClr>
          </a:solidFill>
        </p:spPr>
        <p:txBody>
          <a:bodyPr>
            <a:normAutofit lnSpcReduction="10000"/>
          </a:bodyPr>
          <a:lstStyle/>
          <a:p>
            <a:pPr algn="ctr"/>
            <a:r>
              <a:rPr lang="en-US" sz="3200" dirty="0">
                <a:solidFill>
                  <a:schemeClr val="bg1"/>
                </a:solidFill>
              </a:rPr>
              <a:t>CHALLENGES</a:t>
            </a:r>
            <a:endParaRPr lang="en-US" dirty="0">
              <a:solidFill>
                <a:schemeClr val="bg1"/>
              </a:solidFill>
            </a:endParaRPr>
          </a:p>
        </p:txBody>
      </p:sp>
      <p:sp>
        <p:nvSpPr>
          <p:cNvPr id="3" name="Content Placeholder 2"/>
          <p:cNvSpPr>
            <a:spLocks noGrp="1"/>
          </p:cNvSpPr>
          <p:nvPr>
            <p:ph sz="half" idx="2"/>
          </p:nvPr>
        </p:nvSpPr>
        <p:spPr>
          <a:xfrm>
            <a:off x="503885" y="2010804"/>
            <a:ext cx="5157787" cy="4461713"/>
          </a:xfrm>
          <a:solidFill>
            <a:schemeClr val="accent6">
              <a:lumMod val="40000"/>
              <a:lumOff val="60000"/>
            </a:schemeClr>
          </a:solidFill>
        </p:spPr>
        <p:txBody>
          <a:bodyPr>
            <a:normAutofit/>
          </a:bodyPr>
          <a:lstStyle/>
          <a:p>
            <a:pPr>
              <a:buFont typeface="Arial" charset="0"/>
              <a:buChar char="•"/>
              <a:defRPr/>
            </a:pPr>
            <a:r>
              <a:rPr lang="en-US" dirty="0">
                <a:cs typeface="Calibri" pitchFamily="34" charset="0"/>
              </a:rPr>
              <a:t>Unaware of OER</a:t>
            </a:r>
          </a:p>
          <a:p>
            <a:pPr>
              <a:buFont typeface="Arial" charset="0"/>
              <a:buChar char="•"/>
              <a:defRPr/>
            </a:pPr>
            <a:r>
              <a:rPr lang="en-US" dirty="0">
                <a:cs typeface="Calibri" pitchFamily="34" charset="0"/>
              </a:rPr>
              <a:t>Sustainability</a:t>
            </a:r>
          </a:p>
          <a:p>
            <a:pPr>
              <a:buFont typeface="Arial" charset="0"/>
              <a:buChar char="•"/>
              <a:defRPr/>
            </a:pPr>
            <a:r>
              <a:rPr lang="en-US" dirty="0">
                <a:cs typeface="Calibri" pitchFamily="34" charset="0"/>
              </a:rPr>
              <a:t>Culture of not sharing</a:t>
            </a:r>
          </a:p>
          <a:p>
            <a:pPr>
              <a:buFont typeface="Arial" charset="0"/>
              <a:buChar char="•"/>
              <a:defRPr/>
            </a:pPr>
            <a:r>
              <a:rPr lang="en-US" dirty="0">
                <a:cs typeface="Calibri" pitchFamily="34" charset="0"/>
              </a:rPr>
              <a:t>Teaching 2</a:t>
            </a:r>
            <a:r>
              <a:rPr lang="en-US" baseline="30000" dirty="0">
                <a:cs typeface="Calibri" pitchFamily="34" charset="0"/>
              </a:rPr>
              <a:t>nd</a:t>
            </a:r>
            <a:r>
              <a:rPr lang="en-US" dirty="0">
                <a:cs typeface="Calibri" pitchFamily="34" charset="0"/>
              </a:rPr>
              <a:t> to research</a:t>
            </a:r>
          </a:p>
          <a:p>
            <a:pPr>
              <a:buFont typeface="Arial" charset="0"/>
              <a:buChar char="•"/>
              <a:defRPr/>
            </a:pPr>
            <a:r>
              <a:rPr lang="en-US" dirty="0" err="1">
                <a:cs typeface="Calibri" pitchFamily="34" charset="0"/>
              </a:rPr>
              <a:t>Labour</a:t>
            </a:r>
            <a:r>
              <a:rPr lang="en-US" dirty="0">
                <a:cs typeface="Calibri" pitchFamily="34" charset="0"/>
              </a:rPr>
              <a:t> intensive</a:t>
            </a:r>
          </a:p>
          <a:p>
            <a:pPr>
              <a:buFont typeface="Arial" charset="0"/>
              <a:buChar char="•"/>
              <a:defRPr/>
            </a:pPr>
            <a:r>
              <a:rPr lang="en-US" dirty="0">
                <a:cs typeface="Calibri" pitchFamily="34" charset="0"/>
              </a:rPr>
              <a:t>Inadequate &amp; part time staff</a:t>
            </a:r>
          </a:p>
          <a:p>
            <a:pPr>
              <a:buFont typeface="Arial" charset="0"/>
              <a:buChar char="•"/>
              <a:defRPr/>
            </a:pPr>
            <a:r>
              <a:rPr lang="en-US" dirty="0">
                <a:cs typeface="Calibri" pitchFamily="34" charset="0"/>
              </a:rPr>
              <a:t>Not including students</a:t>
            </a:r>
          </a:p>
        </p:txBody>
      </p:sp>
      <p:sp>
        <p:nvSpPr>
          <p:cNvPr id="5" name="Text Placeholder 4"/>
          <p:cNvSpPr>
            <a:spLocks noGrp="1"/>
          </p:cNvSpPr>
          <p:nvPr>
            <p:ph type="body" sz="quarter" idx="3"/>
          </p:nvPr>
        </p:nvSpPr>
        <p:spPr>
          <a:xfrm>
            <a:off x="6172199" y="1319278"/>
            <a:ext cx="5789141" cy="558949"/>
          </a:xfrm>
          <a:solidFill>
            <a:schemeClr val="accent5">
              <a:lumMod val="75000"/>
            </a:schemeClr>
          </a:solidFill>
        </p:spPr>
        <p:txBody>
          <a:bodyPr>
            <a:normAutofit/>
          </a:bodyPr>
          <a:lstStyle/>
          <a:p>
            <a:pPr algn="ctr"/>
            <a:r>
              <a:rPr lang="en-US" sz="3200" dirty="0">
                <a:solidFill>
                  <a:schemeClr val="bg1"/>
                </a:solidFill>
              </a:rPr>
              <a:t>APPROACH</a:t>
            </a:r>
            <a:endParaRPr lang="en-US" sz="3200" dirty="0"/>
          </a:p>
        </p:txBody>
      </p:sp>
      <p:sp>
        <p:nvSpPr>
          <p:cNvPr id="6" name="Content Placeholder 5"/>
          <p:cNvSpPr>
            <a:spLocks noGrp="1"/>
          </p:cNvSpPr>
          <p:nvPr>
            <p:ph sz="quarter" idx="4"/>
          </p:nvPr>
        </p:nvSpPr>
        <p:spPr>
          <a:xfrm>
            <a:off x="6172199" y="2010804"/>
            <a:ext cx="5789142" cy="4461713"/>
          </a:xfrm>
          <a:solidFill>
            <a:schemeClr val="accent5">
              <a:lumMod val="40000"/>
              <a:lumOff val="60000"/>
            </a:schemeClr>
          </a:solidFill>
        </p:spPr>
        <p:txBody>
          <a:bodyPr>
            <a:normAutofit/>
          </a:bodyPr>
          <a:lstStyle/>
          <a:p>
            <a:pPr>
              <a:buFont typeface="Arial" charset="0"/>
              <a:buChar char="•"/>
              <a:defRPr/>
            </a:pPr>
            <a:r>
              <a:rPr lang="en-ZA" dirty="0">
                <a:cs typeface="Calibri" pitchFamily="34" charset="0"/>
              </a:rPr>
              <a:t>Awareness &amp; advantages</a:t>
            </a:r>
          </a:p>
          <a:p>
            <a:pPr>
              <a:buFont typeface="Arial" charset="0"/>
              <a:buChar char="•"/>
              <a:defRPr/>
            </a:pPr>
            <a:r>
              <a:rPr lang="en-ZA" dirty="0">
                <a:cs typeface="Calibri" pitchFamily="34" charset="0"/>
              </a:rPr>
              <a:t>Encourage lecturers</a:t>
            </a:r>
          </a:p>
          <a:p>
            <a:pPr>
              <a:buFont typeface="Arial" charset="0"/>
              <a:buChar char="•"/>
              <a:defRPr/>
            </a:pPr>
            <a:r>
              <a:rPr lang="en-ZA" dirty="0">
                <a:cs typeface="Calibri" pitchFamily="34" charset="0"/>
              </a:rPr>
              <a:t>Revised Policy</a:t>
            </a:r>
          </a:p>
          <a:p>
            <a:pPr>
              <a:buFont typeface="Arial" charset="0"/>
              <a:buChar char="•"/>
              <a:defRPr/>
            </a:pPr>
            <a:r>
              <a:rPr lang="en-ZA" dirty="0">
                <a:cs typeface="Calibri" pitchFamily="34" charset="0"/>
              </a:rPr>
              <a:t>Self-help, manuals, 1-many</a:t>
            </a:r>
          </a:p>
          <a:p>
            <a:pPr>
              <a:buFont typeface="Arial" charset="0"/>
              <a:buChar char="•"/>
              <a:defRPr/>
            </a:pPr>
            <a:r>
              <a:rPr lang="en-ZA" dirty="0">
                <a:cs typeface="Calibri" pitchFamily="34" charset="0"/>
              </a:rPr>
              <a:t>Full time technology expert</a:t>
            </a:r>
          </a:p>
          <a:p>
            <a:pPr>
              <a:buFont typeface="Arial" charset="0"/>
              <a:buChar char="•"/>
              <a:defRPr/>
            </a:pPr>
            <a:r>
              <a:rPr lang="en-ZA" dirty="0">
                <a:cs typeface="Calibri" pitchFamily="34" charset="0"/>
              </a:rPr>
              <a:t>Proposals</a:t>
            </a:r>
            <a:endParaRPr lang="en-ZA" dirty="0"/>
          </a:p>
        </p:txBody>
      </p:sp>
    </p:spTree>
    <p:extLst>
      <p:ext uri="{BB962C8B-B14F-4D97-AF65-F5344CB8AC3E}">
        <p14:creationId xmlns:p14="http://schemas.microsoft.com/office/powerpoint/2010/main" val="80775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r>
              <a:rPr lang="en-ZA" sz="2000" dirty="0">
                <a:solidFill>
                  <a:srgbClr val="000000"/>
                </a:solidFill>
              </a:rPr>
              <a:t>Open Educational Resources at the University of Cape Town – CH Williams</a:t>
            </a:r>
          </a:p>
          <a:p>
            <a:r>
              <a:rPr lang="en-US" sz="2000" dirty="0">
                <a:solidFill>
                  <a:srgbClr val="000000"/>
                </a:solidFill>
                <a:ea typeface="Lucida Grande"/>
                <a:cs typeface="Lucida Grande"/>
              </a:rPr>
              <a:t>Clearing Copyright  &amp;  Using Open Images - </a:t>
            </a:r>
            <a:r>
              <a:rPr lang="en-US" sz="2000" dirty="0" err="1">
                <a:solidFill>
                  <a:srgbClr val="000000"/>
                </a:solidFill>
                <a:ea typeface="Lucida Grande"/>
                <a:cs typeface="Lucida Grande"/>
              </a:rPr>
              <a:t>Shihaam</a:t>
            </a:r>
            <a:r>
              <a:rPr lang="en-US" sz="2000" dirty="0">
                <a:solidFill>
                  <a:srgbClr val="000000"/>
                </a:solidFill>
                <a:ea typeface="Lucida Grande"/>
                <a:cs typeface="Lucida Grande"/>
              </a:rPr>
              <a:t> Donnelly</a:t>
            </a:r>
          </a:p>
          <a:p>
            <a:r>
              <a:rPr lang="en-US" sz="2000" dirty="0">
                <a:solidFill>
                  <a:srgbClr val="000000"/>
                </a:solidFill>
                <a:ea typeface="Lucida Grande"/>
                <a:cs typeface="Lucida Grande"/>
              </a:rPr>
              <a:t>Finding Open Stuff for Health Sciences – </a:t>
            </a:r>
            <a:r>
              <a:rPr lang="en-US" sz="2000" dirty="0" err="1">
                <a:solidFill>
                  <a:srgbClr val="000000"/>
                </a:solidFill>
                <a:ea typeface="Lucida Grande"/>
                <a:cs typeface="Lucida Grande"/>
              </a:rPr>
              <a:t>Shihaam</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Shaik</a:t>
            </a:r>
            <a:endParaRPr lang="en-US" sz="2000" dirty="0">
              <a:solidFill>
                <a:srgbClr val="000000"/>
              </a:solidFill>
              <a:ea typeface="Lucida Grande"/>
              <a:cs typeface="Lucida Grande"/>
            </a:endParaRPr>
          </a:p>
          <a:p>
            <a:r>
              <a:rPr lang="en-ZA" sz="2000" dirty="0">
                <a:solidFill>
                  <a:srgbClr val="000000"/>
                </a:solidFill>
              </a:rPr>
              <a:t>Riding the information Tiger - Tony Carr</a:t>
            </a:r>
          </a:p>
          <a:p>
            <a:pPr>
              <a:defRPr/>
            </a:pPr>
            <a:r>
              <a:rPr lang="en-US" sz="2000" dirty="0">
                <a:ln w="1905"/>
                <a:solidFill>
                  <a:srgbClr val="000000"/>
                </a:solidFill>
                <a:ea typeface="ＭＳ Ｐゴシック" charset="0"/>
                <a:cs typeface="ＭＳ Ｐゴシック" charset="0"/>
              </a:rPr>
              <a:t>Open solutions to a ‘national crisis’: The impact of OER on teacher-education in India - </a:t>
            </a:r>
            <a:r>
              <a:rPr lang="en-GB" sz="2000" dirty="0">
                <a:solidFill>
                  <a:srgbClr val="000000"/>
                </a:solidFill>
              </a:rPr>
              <a:t>Dr Leigh-Anne Perryman</a:t>
            </a:r>
          </a:p>
          <a:p>
            <a:r>
              <a:rPr lang="en-GB" sz="2000" dirty="0">
                <a:solidFill>
                  <a:srgbClr val="000000"/>
                </a:solidFill>
              </a:rPr>
              <a:t>From Project to Mainstream in a constrained environment: </a:t>
            </a:r>
            <a:br>
              <a:rPr lang="en-GB" sz="2000" dirty="0">
                <a:solidFill>
                  <a:srgbClr val="000000"/>
                </a:solidFill>
              </a:rPr>
            </a:br>
            <a:r>
              <a:rPr lang="en-GB" sz="2000" dirty="0">
                <a:solidFill>
                  <a:srgbClr val="000000"/>
                </a:solidFill>
              </a:rPr>
              <a:t>Towards openness at the University of Cape Town. </a:t>
            </a:r>
            <a:r>
              <a:rPr lang="en-ZA" sz="2000" dirty="0">
                <a:solidFill>
                  <a:srgbClr val="000000"/>
                </a:solidFill>
              </a:rPr>
              <a:t>Laura Czerniewicz, Gregory Doyle, Glenda Cox &amp; Cheryl Hodgkinson- Williams</a:t>
            </a:r>
          </a:p>
          <a:p>
            <a:r>
              <a:rPr lang="en-GB" sz="2000" dirty="0">
                <a:solidFill>
                  <a:srgbClr val="000000"/>
                </a:solidFill>
              </a:rPr>
              <a:t> Open Education. Why it matters to South Africa. Laura Czerniewicz </a:t>
            </a:r>
          </a:p>
          <a:p>
            <a:r>
              <a:rPr lang="en-ZA" sz="2000" dirty="0">
                <a:cs typeface="Arial" pitchFamily="34" charset="0"/>
              </a:rPr>
              <a:t>Some of the slides were created by Michael </a:t>
            </a:r>
            <a:r>
              <a:rPr lang="en-ZA" sz="2000" dirty="0" err="1">
                <a:cs typeface="Arial" pitchFamily="34" charset="0"/>
              </a:rPr>
              <a:t>Paskevicius</a:t>
            </a:r>
            <a:r>
              <a:rPr lang="en-ZA" sz="2000" dirty="0">
                <a:cs typeface="Arial" pitchFamily="34" charset="0"/>
              </a:rPr>
              <a:t> :</a:t>
            </a:r>
            <a:r>
              <a:rPr lang="en-ZA" sz="2000" dirty="0"/>
              <a:t> </a:t>
            </a:r>
            <a:r>
              <a:rPr lang="en-ZA" sz="2000" dirty="0">
                <a:hlinkClick r:id="rId3"/>
              </a:rPr>
              <a:t>mike.vicious@gmail.com</a:t>
            </a:r>
            <a:endParaRPr lang="en-ZA" sz="2000" dirty="0"/>
          </a:p>
          <a:p>
            <a:r>
              <a:rPr lang="en-US" sz="2000" dirty="0">
                <a:cs typeface="Arial" pitchFamily="34" charset="0"/>
              </a:rPr>
              <a:t>Other slides by Sarah </a:t>
            </a:r>
            <a:r>
              <a:rPr lang="en-US" sz="2000" dirty="0" err="1">
                <a:cs typeface="Arial" pitchFamily="34" charset="0"/>
              </a:rPr>
              <a:t>Goodier</a:t>
            </a:r>
            <a:r>
              <a:rPr lang="en-US" sz="2000" dirty="0">
                <a:cs typeface="Arial" pitchFamily="34" charset="0"/>
              </a:rPr>
              <a:t>, Cheryl Hodgkinson-Williams and Shireen Davis-Evans</a:t>
            </a:r>
            <a:endParaRPr lang="en-ZA" sz="2000" dirty="0">
              <a:cs typeface="Arial" pitchFamily="34" charset="0"/>
            </a:endParaRPr>
          </a:p>
          <a:p>
            <a:r>
              <a:rPr lang="en-ZA" sz="2000" dirty="0" err="1">
                <a:cs typeface="Arial" pitchFamily="34" charset="0"/>
              </a:rPr>
              <a:t>OpenUCT</a:t>
            </a:r>
            <a:r>
              <a:rPr lang="en-ZA" sz="2000" dirty="0">
                <a:cs typeface="Arial" pitchFamily="34" charset="0"/>
              </a:rPr>
              <a:t> repository - </a:t>
            </a:r>
            <a:r>
              <a:rPr lang="en-ZA" sz="2000" dirty="0">
                <a:cs typeface="Arial" pitchFamily="34" charset="0"/>
                <a:hlinkClick r:id="rId4"/>
              </a:rPr>
              <a:t>https://open.uct.ac.za/</a:t>
            </a:r>
            <a:endParaRPr lang="en-ZA" sz="2000" dirty="0">
              <a:cs typeface="Arial" pitchFamily="34" charset="0"/>
            </a:endParaRPr>
          </a:p>
          <a:p>
            <a:r>
              <a:rPr lang="en-ZA" sz="2000" dirty="0">
                <a:cs typeface="Arial" pitchFamily="34" charset="0"/>
              </a:rPr>
              <a:t>Roer4D website: </a:t>
            </a:r>
            <a:r>
              <a:rPr lang="en-ZA" sz="2000" dirty="0">
                <a:cs typeface="Arial" pitchFamily="34" charset="0"/>
                <a:hlinkClick r:id="rId5"/>
              </a:rPr>
              <a:t>http://roer4d.org/</a:t>
            </a:r>
            <a:endParaRPr lang="en-GB" sz="2000" dirty="0">
              <a:ln w="1905"/>
              <a:solidFill>
                <a:srgbClr val="000000"/>
              </a:solidFill>
              <a:ea typeface="ＭＳ Ｐゴシック" charset="0"/>
              <a:cs typeface="ＭＳ Ｐゴシック" charset="0"/>
            </a:endParaRPr>
          </a:p>
          <a:p>
            <a:endParaRPr lang="en-US" sz="2000" dirty="0">
              <a:solidFill>
                <a:srgbClr val="000000"/>
              </a:solidFill>
            </a:endParaRPr>
          </a:p>
        </p:txBody>
      </p:sp>
    </p:spTree>
    <p:extLst>
      <p:ext uri="{BB962C8B-B14F-4D97-AF65-F5344CB8AC3E}">
        <p14:creationId xmlns:p14="http://schemas.microsoft.com/office/powerpoint/2010/main" val="72721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9462330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24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Calibri"/>
                <a:cs typeface="Calibri"/>
                <a:sym typeface="Calibri"/>
              </a:rPr>
              <a:t>Enabling factors</a:t>
            </a:r>
            <a:endParaRPr lang="en-ZA" dirty="0"/>
          </a:p>
        </p:txBody>
      </p:sp>
      <p:sp>
        <p:nvSpPr>
          <p:cNvPr id="4" name="Content Placeholder 2"/>
          <p:cNvSpPr>
            <a:spLocks noGrp="1"/>
          </p:cNvSpPr>
          <p:nvPr>
            <p:ph idx="1"/>
          </p:nvPr>
        </p:nvSpPr>
        <p:spPr>
          <a:xfrm>
            <a:off x="838200" y="1779918"/>
            <a:ext cx="10515600" cy="4351338"/>
          </a:xfrm>
        </p:spPr>
        <p:txBody>
          <a:bodyPr>
            <a:normAutofit/>
          </a:bodyPr>
          <a:lstStyle/>
          <a:p>
            <a:r>
              <a:rPr lang="en-ZA" sz="4000" dirty="0"/>
              <a:t>Collegium culture</a:t>
            </a:r>
          </a:p>
          <a:p>
            <a:pPr lvl="1"/>
            <a:r>
              <a:rPr lang="en-ZA" sz="3600" dirty="0"/>
              <a:t>Loose institutional policy definition</a:t>
            </a:r>
          </a:p>
          <a:p>
            <a:pPr lvl="1"/>
            <a:r>
              <a:rPr lang="en-ZA" sz="3600" dirty="0"/>
              <a:t>Innovation at the level of the individual or department.</a:t>
            </a:r>
          </a:p>
          <a:p>
            <a:pPr lvl="1"/>
            <a:r>
              <a:rPr lang="en-ZA" sz="3600" dirty="0"/>
              <a:t>Individual agency/ control</a:t>
            </a:r>
          </a:p>
          <a:p>
            <a:pPr lvl="1"/>
            <a:r>
              <a:rPr lang="en-ZA" sz="3600" dirty="0"/>
              <a:t>Maximum flexibility </a:t>
            </a:r>
          </a:p>
          <a:p>
            <a:r>
              <a:rPr lang="en-ZA" sz="4000" dirty="0"/>
              <a:t>Champions at different levels </a:t>
            </a:r>
          </a:p>
          <a:p>
            <a:endParaRPr lang="en-ZA"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196" y="225778"/>
            <a:ext cx="3764604" cy="23215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196" y="3492748"/>
            <a:ext cx="3764604" cy="194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89196" y="5438759"/>
            <a:ext cx="4188633" cy="1384995"/>
          </a:xfrm>
          <a:prstGeom prst="rect">
            <a:avLst/>
          </a:prstGeom>
        </p:spPr>
        <p:txBody>
          <a:bodyPr wrap="square">
            <a:spAutoFit/>
          </a:bodyPr>
          <a:lstStyle/>
          <a:p>
            <a:pPr fontAlgn="base"/>
            <a:r>
              <a:rPr lang="en-ZA" sz="1200" dirty="0"/>
              <a:t>“I’m honoured  to announce that I have been awarded the </a:t>
            </a:r>
            <a:r>
              <a:rPr lang="en-ZA" sz="1200" dirty="0">
                <a:hlinkClick r:id="rId5"/>
              </a:rPr>
              <a:t>Open </a:t>
            </a:r>
            <a:r>
              <a:rPr lang="en-ZA" sz="1200" dirty="0" err="1">
                <a:hlinkClick r:id="rId5"/>
              </a:rPr>
              <a:t>CourseWare</a:t>
            </a:r>
            <a:r>
              <a:rPr lang="en-ZA" sz="1200" dirty="0">
                <a:hlinkClick r:id="rId5"/>
              </a:rPr>
              <a:t> Consortium 2014</a:t>
            </a:r>
            <a:r>
              <a:rPr lang="en-ZA" sz="1200" dirty="0"/>
              <a:t> Award for the category Individual Educator for my work on open education.</a:t>
            </a:r>
          </a:p>
          <a:p>
            <a:pPr fontAlgn="base"/>
            <a:r>
              <a:rPr lang="en-ZA" sz="1200" dirty="0"/>
              <a:t>Previous award winner, Walter </a:t>
            </a:r>
            <a:r>
              <a:rPr lang="en-ZA" sz="1200" dirty="0" err="1"/>
              <a:t>Lewin</a:t>
            </a:r>
            <a:r>
              <a:rPr lang="en-ZA" sz="1200" dirty="0"/>
              <a:t>, Physicist at MIT, has been an inspiration and hero of mine and to be a recipient of the same award, is a truly humbling experience for me” http://www.juanklopper.com/</a:t>
            </a:r>
          </a:p>
        </p:txBody>
      </p:sp>
    </p:spTree>
    <p:extLst>
      <p:ext uri="{BB962C8B-B14F-4D97-AF65-F5344CB8AC3E}">
        <p14:creationId xmlns:p14="http://schemas.microsoft.com/office/powerpoint/2010/main" val="177279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ropperCapture[2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23653" y="0"/>
            <a:ext cx="1698336" cy="1327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0875" y="130721"/>
            <a:ext cx="10515600" cy="1325563"/>
          </a:xfrm>
        </p:spPr>
        <p:txBody>
          <a:bodyPr>
            <a:normAutofit/>
          </a:bodyPr>
          <a:lstStyle/>
          <a:p>
            <a:r>
              <a:rPr lang="en-US" b="1">
                <a:solidFill>
                  <a:srgbClr val="0070C0"/>
                </a:solidFill>
                <a:cs typeface="Calibri"/>
                <a:sym typeface="Calibri"/>
              </a:rPr>
              <a:t>Why?</a:t>
            </a:r>
            <a:endParaRPr lang="en-ZA" dirty="0"/>
          </a:p>
        </p:txBody>
      </p:sp>
      <p:sp>
        <p:nvSpPr>
          <p:cNvPr id="4" name="Text Placeholder 3"/>
          <p:cNvSpPr>
            <a:spLocks noGrp="1"/>
          </p:cNvSpPr>
          <p:nvPr>
            <p:ph type="body" idx="1"/>
          </p:nvPr>
        </p:nvSpPr>
        <p:spPr>
          <a:xfrm>
            <a:off x="400875" y="1205458"/>
            <a:ext cx="5743893" cy="823912"/>
          </a:xfrm>
          <a:solidFill>
            <a:schemeClr val="accent6">
              <a:lumMod val="75000"/>
            </a:schemeClr>
          </a:solidFill>
        </p:spPr>
        <p:txBody>
          <a:bodyPr anchor="ctr">
            <a:normAutofit/>
          </a:bodyPr>
          <a:lstStyle/>
          <a:p>
            <a:r>
              <a:rPr lang="en-US" sz="3600" dirty="0">
                <a:solidFill>
                  <a:schemeClr val="bg1"/>
                </a:solidFill>
              </a:rPr>
              <a:t>For departments / units</a:t>
            </a:r>
          </a:p>
        </p:txBody>
      </p:sp>
      <p:sp>
        <p:nvSpPr>
          <p:cNvPr id="5" name="Content Placeholder 4"/>
          <p:cNvSpPr>
            <a:spLocks noGrp="1"/>
          </p:cNvSpPr>
          <p:nvPr>
            <p:ph sz="half" idx="2"/>
          </p:nvPr>
        </p:nvSpPr>
        <p:spPr>
          <a:xfrm>
            <a:off x="400875" y="2029370"/>
            <a:ext cx="5920021" cy="4836999"/>
          </a:xfrm>
        </p:spPr>
        <p:txBody>
          <a:bodyPr>
            <a:noAutofit/>
          </a:bodyPr>
          <a:lstStyle/>
          <a:p>
            <a:r>
              <a:rPr lang="en-US" sz="2400" dirty="0"/>
              <a:t>Increase institutional </a:t>
            </a:r>
            <a:r>
              <a:rPr lang="en-US" sz="2400" b="1" dirty="0">
                <a:solidFill>
                  <a:srgbClr val="003300"/>
                </a:solidFill>
              </a:rPr>
              <a:t>visibility</a:t>
            </a:r>
            <a:r>
              <a:rPr lang="en-US" sz="2400" dirty="0"/>
              <a:t>,, attracting students and resources</a:t>
            </a:r>
            <a:endParaRPr lang="en-ZA" sz="2400" dirty="0"/>
          </a:p>
          <a:p>
            <a:r>
              <a:rPr lang="en-US" sz="2400" dirty="0"/>
              <a:t>Promote effective </a:t>
            </a:r>
            <a:r>
              <a:rPr lang="en-US" sz="2400" b="1" dirty="0">
                <a:solidFill>
                  <a:srgbClr val="003300"/>
                </a:solidFill>
              </a:rPr>
              <a:t>social responsiveness</a:t>
            </a:r>
            <a:endParaRPr lang="en-ZA" sz="2400" dirty="0"/>
          </a:p>
          <a:p>
            <a:r>
              <a:rPr lang="en-US" sz="2400" dirty="0"/>
              <a:t>Improve </a:t>
            </a:r>
            <a:r>
              <a:rPr lang="en-US" sz="2400" b="1" dirty="0"/>
              <a:t>learning experience </a:t>
            </a:r>
            <a:r>
              <a:rPr lang="en-US" sz="2400" dirty="0"/>
              <a:t>by selecting in pedagogically materials</a:t>
            </a:r>
            <a:endParaRPr lang="en-ZA" sz="2400" dirty="0"/>
          </a:p>
          <a:p>
            <a:r>
              <a:rPr lang="en-ZA" sz="2400" dirty="0"/>
              <a:t>Improve </a:t>
            </a:r>
            <a:r>
              <a:rPr lang="en-ZA" sz="2400" b="1" dirty="0"/>
              <a:t>recruitment</a:t>
            </a:r>
            <a:r>
              <a:rPr lang="en-ZA" sz="2400" dirty="0"/>
              <a:t> - helping the right students find the right programmes</a:t>
            </a:r>
          </a:p>
          <a:p>
            <a:r>
              <a:rPr lang="en-US" sz="2400" dirty="0"/>
              <a:t>Enhance teaching </a:t>
            </a:r>
            <a:r>
              <a:rPr lang="en-US" sz="2400" b="1" dirty="0"/>
              <a:t>coherence across courses</a:t>
            </a:r>
            <a:endParaRPr lang="en-ZA" sz="2400" dirty="0"/>
          </a:p>
          <a:p>
            <a:r>
              <a:rPr lang="en-US" sz="2400" dirty="0"/>
              <a:t>Ensure better </a:t>
            </a:r>
            <a:r>
              <a:rPr lang="en-US" sz="2400" b="1" dirty="0"/>
              <a:t>archiving, curation and reuse</a:t>
            </a:r>
            <a:r>
              <a:rPr lang="en-US" sz="2400" dirty="0"/>
              <a:t> of teaching materials</a:t>
            </a:r>
          </a:p>
          <a:p>
            <a:r>
              <a:rPr lang="en-US" sz="2400" dirty="0"/>
              <a:t>Attract alumni as </a:t>
            </a:r>
            <a:r>
              <a:rPr lang="en-US" sz="2400" b="1" dirty="0"/>
              <a:t>life-long learners</a:t>
            </a:r>
            <a:endParaRPr lang="en-ZA" sz="2400" b="1" dirty="0"/>
          </a:p>
        </p:txBody>
      </p:sp>
      <p:sp>
        <p:nvSpPr>
          <p:cNvPr id="6" name="Text Placeholder 5"/>
          <p:cNvSpPr>
            <a:spLocks noGrp="1"/>
          </p:cNvSpPr>
          <p:nvPr>
            <p:ph type="body" sz="quarter" idx="3"/>
          </p:nvPr>
        </p:nvSpPr>
        <p:spPr>
          <a:xfrm>
            <a:off x="6787241" y="1197089"/>
            <a:ext cx="5183188" cy="823912"/>
          </a:xfrm>
          <a:solidFill>
            <a:schemeClr val="accent2">
              <a:lumMod val="75000"/>
            </a:schemeClr>
          </a:solidFill>
        </p:spPr>
        <p:txBody>
          <a:bodyPr anchor="ctr">
            <a:normAutofit/>
          </a:bodyPr>
          <a:lstStyle/>
          <a:p>
            <a:r>
              <a:rPr lang="en-US" sz="3600" dirty="0">
                <a:solidFill>
                  <a:schemeClr val="bg1"/>
                </a:solidFill>
              </a:rPr>
              <a:t>For individuals</a:t>
            </a:r>
          </a:p>
        </p:txBody>
      </p:sp>
      <p:sp>
        <p:nvSpPr>
          <p:cNvPr id="7" name="Content Placeholder 6"/>
          <p:cNvSpPr>
            <a:spLocks noGrp="1"/>
          </p:cNvSpPr>
          <p:nvPr>
            <p:ph sz="quarter" idx="4"/>
          </p:nvPr>
        </p:nvSpPr>
        <p:spPr>
          <a:xfrm>
            <a:off x="6759809" y="2021001"/>
            <a:ext cx="5806440" cy="4836999"/>
          </a:xfrm>
        </p:spPr>
        <p:txBody>
          <a:bodyPr>
            <a:normAutofit/>
          </a:bodyPr>
          <a:lstStyle/>
          <a:p>
            <a:r>
              <a:rPr lang="en-ZA" sz="2400" b="1" dirty="0"/>
              <a:t>Profile teaching </a:t>
            </a:r>
            <a:r>
              <a:rPr lang="en-ZA" sz="2400" dirty="0"/>
              <a:t>and</a:t>
            </a:r>
            <a:r>
              <a:rPr lang="en-ZA" sz="2400" b="1" dirty="0"/>
              <a:t> pedagogical</a:t>
            </a:r>
            <a:r>
              <a:rPr lang="en-ZA" sz="2400" dirty="0"/>
              <a:t> idea sharing</a:t>
            </a:r>
          </a:p>
          <a:p>
            <a:r>
              <a:rPr lang="en-ZA" sz="2400" dirty="0"/>
              <a:t>Create </a:t>
            </a:r>
            <a:r>
              <a:rPr lang="en-ZA" sz="2400" b="1" dirty="0"/>
              <a:t>record of teaching </a:t>
            </a:r>
            <a:r>
              <a:rPr lang="en-ZA" sz="2400" dirty="0"/>
              <a:t>for teaching portfolio</a:t>
            </a:r>
            <a:endParaRPr lang="en-ZA" sz="2400" b="1" dirty="0"/>
          </a:p>
          <a:p>
            <a:r>
              <a:rPr lang="en-US" sz="2400" b="1" dirty="0"/>
              <a:t>Foster connections </a:t>
            </a:r>
            <a:r>
              <a:rPr lang="en-US" sz="2400" dirty="0"/>
              <a:t>between other colleagues, departments and even other universities</a:t>
            </a:r>
          </a:p>
          <a:p>
            <a:r>
              <a:rPr lang="en-ZA" sz="2400" b="1" dirty="0"/>
              <a:t>Increase impact </a:t>
            </a:r>
            <a:r>
              <a:rPr lang="en-ZA" sz="2400" dirty="0"/>
              <a:t>of teaching materials</a:t>
            </a:r>
          </a:p>
          <a:p>
            <a:r>
              <a:rPr lang="en-ZA" sz="2400" b="1" dirty="0"/>
              <a:t>Extend use </a:t>
            </a:r>
            <a:r>
              <a:rPr lang="en-ZA" sz="2400" dirty="0"/>
              <a:t>of teaching materials to high school learners and life-long learners</a:t>
            </a:r>
          </a:p>
          <a:p>
            <a:endParaRPr lang="en-US" sz="2400" dirty="0"/>
          </a:p>
        </p:txBody>
      </p:sp>
    </p:spTree>
    <p:extLst>
      <p:ext uri="{BB962C8B-B14F-4D97-AF65-F5344CB8AC3E}">
        <p14:creationId xmlns:p14="http://schemas.microsoft.com/office/powerpoint/2010/main" val="33914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9845530" cy="1143000"/>
          </a:xfrm>
        </p:spPr>
        <p:txBody>
          <a:bodyPr/>
          <a:lstStyle/>
          <a:p>
            <a:r>
              <a:rPr lang="en-US" b="1" dirty="0">
                <a:solidFill>
                  <a:srgbClr val="0070C0"/>
                </a:solidFill>
                <a:latin typeface="Calibri"/>
                <a:cs typeface="Calibri"/>
                <a:sym typeface="Calibri"/>
              </a:rPr>
              <a:t>Questions academics ask</a:t>
            </a:r>
            <a:endParaRPr lang="en-ZA" dirty="0"/>
          </a:p>
        </p:txBody>
      </p:sp>
      <p:sp>
        <p:nvSpPr>
          <p:cNvPr id="21" name="Text Placeholder 2"/>
          <p:cNvSpPr txBox="1">
            <a:spLocks/>
          </p:cNvSpPr>
          <p:nvPr/>
        </p:nvSpPr>
        <p:spPr>
          <a:xfrm>
            <a:off x="477983" y="1052736"/>
            <a:ext cx="10010506" cy="580526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sz="4000" dirty="0"/>
              <a:t>Where will I find time?</a:t>
            </a:r>
          </a:p>
          <a:p>
            <a:r>
              <a:rPr lang="en-ZA" sz="4000" dirty="0"/>
              <a:t>What licensing options are there?</a:t>
            </a:r>
          </a:p>
          <a:p>
            <a:r>
              <a:rPr lang="en-ZA" sz="4000" dirty="0"/>
              <a:t>Were will I publish it?</a:t>
            </a:r>
          </a:p>
          <a:p>
            <a:r>
              <a:rPr lang="en-ZA" sz="4000" dirty="0"/>
              <a:t>How must I package it?</a:t>
            </a:r>
          </a:p>
          <a:p>
            <a:r>
              <a:rPr lang="en-ZA" sz="4000" dirty="0"/>
              <a:t>Who will pay for my time?</a:t>
            </a:r>
          </a:p>
          <a:p>
            <a:r>
              <a:rPr lang="en-ZA" sz="4000" dirty="0"/>
              <a:t>Where do I find the information?</a:t>
            </a:r>
          </a:p>
          <a:p>
            <a:r>
              <a:rPr lang="en-ZA" sz="4000" dirty="0"/>
              <a:t>What software do I need to know</a:t>
            </a:r>
          </a:p>
          <a:p>
            <a:r>
              <a:rPr lang="en-ZA" sz="4000" dirty="0"/>
              <a:t>Are my material being downloaded?</a:t>
            </a:r>
          </a:p>
        </p:txBody>
      </p:sp>
    </p:spTree>
    <p:extLst>
      <p:ext uri="{BB962C8B-B14F-4D97-AF65-F5344CB8AC3E}">
        <p14:creationId xmlns:p14="http://schemas.microsoft.com/office/powerpoint/2010/main" val="29694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7206481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a:clrChange>
              <a:clrFrom>
                <a:srgbClr val="FFFFFF"/>
              </a:clrFrom>
              <a:clrTo>
                <a:srgbClr val="FFFFFF">
                  <a:alpha val="0"/>
                </a:srgbClr>
              </a:clrTo>
            </a:clrChange>
            <a:alphaModFix/>
          </a:blip>
          <a:srcRect l="25136" r="26139"/>
          <a:stretch/>
        </p:blipFill>
        <p:spPr>
          <a:xfrm>
            <a:off x="4660392" y="2159000"/>
            <a:ext cx="1260000" cy="2540000"/>
          </a:xfrm>
          <a:prstGeom prst="rect">
            <a:avLst/>
          </a:prstGeom>
        </p:spPr>
      </p:pic>
      <p:sp>
        <p:nvSpPr>
          <p:cNvPr id="4" name="Rectangle 3"/>
          <p:cNvSpPr/>
          <p:nvPr/>
        </p:nvSpPr>
        <p:spPr>
          <a:xfrm>
            <a:off x="4026712" y="5409168"/>
            <a:ext cx="2527359" cy="369332"/>
          </a:xfrm>
          <a:prstGeom prst="rect">
            <a:avLst/>
          </a:prstGeom>
        </p:spPr>
        <p:txBody>
          <a:bodyPr wrap="none">
            <a:spAutoFit/>
          </a:bodyPr>
          <a:lstStyle/>
          <a:p>
            <a:r>
              <a:rPr lang="en-US" b="1" dirty="0"/>
              <a:t>Web Content Developer </a:t>
            </a:r>
          </a:p>
        </p:txBody>
      </p:sp>
    </p:spTree>
    <p:extLst>
      <p:ext uri="{BB962C8B-B14F-4D97-AF65-F5344CB8AC3E}">
        <p14:creationId xmlns:p14="http://schemas.microsoft.com/office/powerpoint/2010/main" val="342355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63" y="116632"/>
            <a:ext cx="9791221" cy="567080"/>
          </a:xfrm>
        </p:spPr>
        <p:txBody>
          <a:bodyPr>
            <a:normAutofit fontScale="90000"/>
          </a:bodyPr>
          <a:lstStyle/>
          <a:p>
            <a:r>
              <a:rPr lang="en-US" b="1" dirty="0">
                <a:solidFill>
                  <a:srgbClr val="0070C0"/>
                </a:solidFill>
                <a:latin typeface="Calibri"/>
                <a:ea typeface="Calibri"/>
                <a:cs typeface="Calibri"/>
                <a:sym typeface="Calibri"/>
              </a:rPr>
              <a:t>A good OER</a:t>
            </a:r>
            <a:endParaRPr lang="en-US" dirty="0"/>
          </a:p>
        </p:txBody>
      </p:sp>
      <p:sp>
        <p:nvSpPr>
          <p:cNvPr id="3" name="Content Placeholder 2"/>
          <p:cNvSpPr>
            <a:spLocks noGrp="1"/>
          </p:cNvSpPr>
          <p:nvPr>
            <p:ph idx="1"/>
          </p:nvPr>
        </p:nvSpPr>
        <p:spPr>
          <a:xfrm>
            <a:off x="637563" y="836713"/>
            <a:ext cx="10922466" cy="5832647"/>
          </a:xfrm>
        </p:spPr>
        <p:txBody>
          <a:bodyPr>
            <a:normAutofit/>
          </a:bodyPr>
          <a:lstStyle/>
          <a:p>
            <a:r>
              <a:rPr lang="en-US" dirty="0"/>
              <a:t>findable – it can be in multiple locations</a:t>
            </a:r>
          </a:p>
          <a:p>
            <a:r>
              <a:rPr lang="en-US" dirty="0"/>
              <a:t>clearly described</a:t>
            </a:r>
          </a:p>
          <a:p>
            <a:r>
              <a:rPr lang="en-US" dirty="0"/>
              <a:t>clearly licensed (normally through Creative Commons)</a:t>
            </a:r>
          </a:p>
          <a:p>
            <a:r>
              <a:rPr lang="en-US" dirty="0"/>
              <a:t>from a source you trust</a:t>
            </a:r>
          </a:p>
          <a:p>
            <a:r>
              <a:rPr lang="en-US" dirty="0"/>
              <a:t>easy to modify</a:t>
            </a:r>
          </a:p>
          <a:p>
            <a:r>
              <a:rPr lang="en-US" dirty="0"/>
              <a:t>free-standing – it does not assume knowledge of other resources</a:t>
            </a:r>
          </a:p>
          <a:p>
            <a:r>
              <a:rPr lang="en-US" dirty="0"/>
              <a:t>free of copyright content</a:t>
            </a:r>
          </a:p>
          <a:p>
            <a:r>
              <a:rPr lang="en-US" dirty="0"/>
              <a:t>being used by/recommended by people like you</a:t>
            </a:r>
          </a:p>
          <a:p>
            <a:r>
              <a:rPr lang="en-US" dirty="0"/>
              <a:t>not necessarily perfect – it just needs to work for you.</a:t>
            </a:r>
          </a:p>
          <a:p>
            <a:endParaRPr lang="en-US" dirty="0"/>
          </a:p>
        </p:txBody>
      </p:sp>
    </p:spTree>
    <p:extLst>
      <p:ext uri="{BB962C8B-B14F-4D97-AF65-F5344CB8AC3E}">
        <p14:creationId xmlns:p14="http://schemas.microsoft.com/office/powerpoint/2010/main" val="91254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dirty="0">
                <a:solidFill>
                  <a:srgbClr val="0070C0"/>
                </a:solidFill>
                <a:latin typeface="Calibri"/>
                <a:cs typeface="Calibri"/>
                <a:sym typeface="Calibri"/>
              </a:rPr>
              <a:t>Resource-based approach</a:t>
            </a:r>
            <a:endParaRPr lang="en-ZA" dirty="0">
              <a:latin typeface="Calibri" charset="0"/>
            </a:endParaRPr>
          </a:p>
        </p:txBody>
      </p:sp>
      <p:sp>
        <p:nvSpPr>
          <p:cNvPr id="20483" name="Content Placeholder 2"/>
          <p:cNvSpPr>
            <a:spLocks noGrp="1"/>
          </p:cNvSpPr>
          <p:nvPr>
            <p:ph idx="1"/>
          </p:nvPr>
        </p:nvSpPr>
        <p:spPr>
          <a:xfrm>
            <a:off x="838200" y="1690688"/>
            <a:ext cx="3035300" cy="4696402"/>
          </a:xfrm>
        </p:spPr>
        <p:txBody>
          <a:bodyPr>
            <a:normAutofit/>
          </a:bodyPr>
          <a:lstStyle/>
          <a:p>
            <a:pPr>
              <a:buFont typeface="Arial" charset="0"/>
              <a:buNone/>
            </a:pPr>
            <a:r>
              <a:rPr lang="en-ZA" dirty="0">
                <a:latin typeface="Calibri" charset="0"/>
              </a:rPr>
              <a:t>Includes:</a:t>
            </a:r>
          </a:p>
          <a:p>
            <a:r>
              <a:rPr lang="en-ZA" dirty="0">
                <a:latin typeface="Calibri" charset="0"/>
              </a:rPr>
              <a:t>Entire courses</a:t>
            </a:r>
          </a:p>
          <a:p>
            <a:r>
              <a:rPr lang="en-ZA" dirty="0">
                <a:latin typeface="Calibri" charset="0"/>
              </a:rPr>
              <a:t>Individual resources</a:t>
            </a:r>
          </a:p>
          <a:p>
            <a:pPr lvl="1"/>
            <a:r>
              <a:rPr lang="en-ZA" dirty="0">
                <a:latin typeface="Calibri" charset="0"/>
              </a:rPr>
              <a:t>e-books</a:t>
            </a:r>
          </a:p>
          <a:p>
            <a:pPr lvl="1"/>
            <a:r>
              <a:rPr lang="en-ZA" dirty="0">
                <a:latin typeface="Calibri" charset="0"/>
              </a:rPr>
              <a:t>Manuals</a:t>
            </a:r>
          </a:p>
          <a:p>
            <a:pPr lvl="1"/>
            <a:r>
              <a:rPr lang="en-ZA" dirty="0">
                <a:latin typeface="Calibri" charset="0"/>
              </a:rPr>
              <a:t>Presentations</a:t>
            </a:r>
          </a:p>
          <a:p>
            <a:pPr lvl="1"/>
            <a:r>
              <a:rPr lang="en-ZA" dirty="0">
                <a:latin typeface="Calibri" charset="0"/>
              </a:rPr>
              <a:t>Podcasts</a:t>
            </a:r>
          </a:p>
          <a:p>
            <a:pPr lvl="1"/>
            <a:r>
              <a:rPr lang="en-ZA" dirty="0">
                <a:latin typeface="Calibri" charset="0"/>
              </a:rPr>
              <a:t>Lecture notes</a:t>
            </a:r>
          </a:p>
          <a:p>
            <a:pPr lvl="1"/>
            <a:r>
              <a:rPr lang="en-ZA" dirty="0">
                <a:latin typeface="Calibri" charset="0"/>
              </a:rPr>
              <a:t>Animations</a:t>
            </a:r>
          </a:p>
        </p:txBody>
      </p:sp>
    </p:spTree>
    <p:extLst>
      <p:ext uri="{BB962C8B-B14F-4D97-AF65-F5344CB8AC3E}">
        <p14:creationId xmlns:p14="http://schemas.microsoft.com/office/powerpoint/2010/main" val="1682453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1149</TotalTime>
  <Words>737</Words>
  <Application>Microsoft Office PowerPoint</Application>
  <PresentationFormat>Widescreen</PresentationFormat>
  <Paragraphs>224</Paragraphs>
  <Slides>22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Calibri Light</vt:lpstr>
      <vt:lpstr>Lucida Grande</vt:lpstr>
      <vt:lpstr>Verdana</vt:lpstr>
      <vt:lpstr>Office Theme</vt:lpstr>
      <vt:lpstr>Open Educational Resources</vt:lpstr>
      <vt:lpstr>Institutionally</vt:lpstr>
      <vt:lpstr>PowerPoint Presentation</vt:lpstr>
      <vt:lpstr>Enabling factors</vt:lpstr>
      <vt:lpstr>Why?</vt:lpstr>
      <vt:lpstr>Questions academics ask</vt:lpstr>
      <vt:lpstr>PowerPoint Presentation</vt:lpstr>
      <vt:lpstr>A good OER</vt:lpstr>
      <vt:lpstr>Resource-based approach</vt:lpstr>
      <vt:lpstr>The licenses</vt:lpstr>
      <vt:lpstr>Content – HTML based</vt:lpstr>
      <vt:lpstr>Content – Articulate Storyline</vt:lpstr>
      <vt:lpstr>PowerPoint Presentation</vt:lpstr>
      <vt:lpstr>Individualised approach</vt:lpstr>
      <vt:lpstr>PowerPoint Presentation</vt:lpstr>
      <vt:lpstr>Hosting</vt:lpstr>
      <vt:lpstr>How are we found?</vt:lpstr>
      <vt:lpstr>PowerPoint Presentation</vt:lpstr>
      <vt:lpstr>Finding OER - Reuse</vt:lpstr>
      <vt:lpstr>Finding OER</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Doyle</dc:creator>
  <cp:lastModifiedBy>Gregory Doyle</cp:lastModifiedBy>
  <cp:revision>24</cp:revision>
  <cp:lastPrinted>2017-05-23T13:38:58Z</cp:lastPrinted>
  <dcterms:created xsi:type="dcterms:W3CDTF">2017-05-22T14:50:37Z</dcterms:created>
  <dcterms:modified xsi:type="dcterms:W3CDTF">2017-05-24T11:44:28Z</dcterms:modified>
</cp:coreProperties>
</file>