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3D459-3DFF-4B9B-93FA-D10C4216E8D7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16BFF-DFE6-41B7-93B4-E629E1FBBE94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507175">
            <a:off x="1215859" y="897122"/>
            <a:ext cx="7056784" cy="4824536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pineapp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789980">
            <a:off x="358674" y="4824987"/>
            <a:ext cx="2224568" cy="179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82662">
            <a:off x="7555796" y="2665512"/>
            <a:ext cx="1502958" cy="217355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" name="Picture 3" descr="ration time boo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58969">
            <a:off x="425805" y="2498436"/>
            <a:ext cx="1483218" cy="217835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7" name="Picture 8" descr="Wartime Good housekeeping cookery boo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571859">
            <a:off x="7514916" y="145584"/>
            <a:ext cx="1327150" cy="224948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3728" y="1844824"/>
            <a:ext cx="5304344" cy="2892568"/>
          </a:xfrm>
          <a:prstGeom prst="rect">
            <a:avLst/>
          </a:prstGeom>
          <a:noFill/>
          <a:ln w="28575" algn="in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1" name="Picture 7" descr="Picture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0847502">
            <a:off x="372707" y="130139"/>
            <a:ext cx="1519237" cy="20955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7541">
            <a:off x="6189015" y="4995125"/>
            <a:ext cx="2478114" cy="16306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Aisling O'Malley</dc:creator>
  <cp:lastModifiedBy>Aisling OMalley</cp:lastModifiedBy>
  <cp:revision>4</cp:revision>
  <dcterms:created xsi:type="dcterms:W3CDTF">2015-10-30T15:42:41Z</dcterms:created>
  <dcterms:modified xsi:type="dcterms:W3CDTF">2016-11-01T12:50:44Z</dcterms:modified>
</cp:coreProperties>
</file>