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21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95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82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6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14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6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85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29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69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0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07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B76C2-8C8B-4094-9A9D-EC29B5CECD0C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61EC8-CFF7-4F86-9796-0074C800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51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019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8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89" y="0"/>
            <a:ext cx="9590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64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3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44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7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5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22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93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2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5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7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09" y="233276"/>
            <a:ext cx="8743950" cy="6559550"/>
          </a:xfrm>
        </p:spPr>
      </p:pic>
    </p:spTree>
    <p:extLst>
      <p:ext uri="{BB962C8B-B14F-4D97-AF65-F5344CB8AC3E}">
        <p14:creationId xmlns:p14="http://schemas.microsoft.com/office/powerpoint/2010/main" val="1171699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33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78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5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39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09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35" y="0"/>
            <a:ext cx="8804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72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London School of Hygiene &amp; Tropical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Frankland</dc:creator>
  <cp:lastModifiedBy>Claire Frankland</cp:lastModifiedBy>
  <cp:revision>3</cp:revision>
  <dcterms:created xsi:type="dcterms:W3CDTF">2016-11-21T16:05:24Z</dcterms:created>
  <dcterms:modified xsi:type="dcterms:W3CDTF">2016-11-21T16:11:29Z</dcterms:modified>
</cp:coreProperties>
</file>