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67" r:id="rId5"/>
    <p:sldId id="268" r:id="rId6"/>
    <p:sldId id="266" r:id="rId7"/>
    <p:sldId id="263" r:id="rId8"/>
    <p:sldId id="291" r:id="rId9"/>
    <p:sldId id="270" r:id="rId10"/>
    <p:sldId id="269" r:id="rId11"/>
    <p:sldId id="259" r:id="rId12"/>
    <p:sldId id="272" r:id="rId13"/>
    <p:sldId id="273" r:id="rId14"/>
    <p:sldId id="274" r:id="rId15"/>
    <p:sldId id="275" r:id="rId16"/>
    <p:sldId id="276" r:id="rId17"/>
    <p:sldId id="278" r:id="rId18"/>
    <p:sldId id="277" r:id="rId19"/>
    <p:sldId id="279" r:id="rId20"/>
    <p:sldId id="280" r:id="rId21"/>
    <p:sldId id="281" r:id="rId22"/>
    <p:sldId id="286" r:id="rId23"/>
    <p:sldId id="284" r:id="rId24"/>
    <p:sldId id="285" r:id="rId25"/>
    <p:sldId id="287" r:id="rId26"/>
    <p:sldId id="288" r:id="rId27"/>
    <p:sldId id="290" r:id="rId28"/>
    <p:sldId id="289" r:id="rId29"/>
    <p:sldId id="29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BEFE7A-884C-493E-88AA-4B37F13BD9FC}" v="461" dt="2023-05-04T11:41:26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MacDougall" userId="d782729e-119e-424c-a27a-7dae49086a93" providerId="ADAL" clId="{52BEFE7A-884C-493E-88AA-4B37F13BD9FC}"/>
    <pc:docChg chg="undo custSel addSld delSld modSld sldOrd">
      <pc:chgData name="Amy MacDougall" userId="d782729e-119e-424c-a27a-7dae49086a93" providerId="ADAL" clId="{52BEFE7A-884C-493E-88AA-4B37F13BD9FC}" dt="2023-05-04T11:45:56.899" v="3919" actId="20577"/>
      <pc:docMkLst>
        <pc:docMk/>
      </pc:docMkLst>
      <pc:sldChg chg="delSp modSp mod">
        <pc:chgData name="Amy MacDougall" userId="d782729e-119e-424c-a27a-7dae49086a93" providerId="ADAL" clId="{52BEFE7A-884C-493E-88AA-4B37F13BD9FC}" dt="2023-05-04T10:38:01.699" v="2611" actId="20577"/>
        <pc:sldMkLst>
          <pc:docMk/>
          <pc:sldMk cId="1312997891" sldId="256"/>
        </pc:sldMkLst>
        <pc:spChg chg="del">
          <ac:chgData name="Amy MacDougall" userId="d782729e-119e-424c-a27a-7dae49086a93" providerId="ADAL" clId="{52BEFE7A-884C-493E-88AA-4B37F13BD9FC}" dt="2023-05-04T10:37:31.894" v="2604" actId="21"/>
          <ac:spMkLst>
            <pc:docMk/>
            <pc:sldMk cId="1312997891" sldId="256"/>
            <ac:spMk id="2" creationId="{8EFC3264-0D17-8AE2-337E-E699D16423B6}"/>
          </ac:spMkLst>
        </pc:spChg>
        <pc:spChg chg="mod">
          <ac:chgData name="Amy MacDougall" userId="d782729e-119e-424c-a27a-7dae49086a93" providerId="ADAL" clId="{52BEFE7A-884C-493E-88AA-4B37F13BD9FC}" dt="2023-05-04T10:38:01.699" v="2611" actId="20577"/>
          <ac:spMkLst>
            <pc:docMk/>
            <pc:sldMk cId="1312997891" sldId="256"/>
            <ac:spMk id="3" creationId="{D238CF06-EE20-FE56-7484-2BFC1E312319}"/>
          </ac:spMkLst>
        </pc:spChg>
        <pc:picChg chg="mod">
          <ac:chgData name="Amy MacDougall" userId="d782729e-119e-424c-a27a-7dae49086a93" providerId="ADAL" clId="{52BEFE7A-884C-493E-88AA-4B37F13BD9FC}" dt="2023-05-04T10:37:48.809" v="2605" actId="1076"/>
          <ac:picMkLst>
            <pc:docMk/>
            <pc:sldMk cId="1312997891" sldId="256"/>
            <ac:picMk id="1026" creationId="{D2B074E9-9B49-EB65-51C2-DC47DDA79F19}"/>
          </ac:picMkLst>
        </pc:picChg>
      </pc:sldChg>
      <pc:sldChg chg="modSp mod">
        <pc:chgData name="Amy MacDougall" userId="d782729e-119e-424c-a27a-7dae49086a93" providerId="ADAL" clId="{52BEFE7A-884C-493E-88AA-4B37F13BD9FC}" dt="2023-05-04T10:39:50.189" v="2613" actId="21"/>
        <pc:sldMkLst>
          <pc:docMk/>
          <pc:sldMk cId="2462164510" sldId="258"/>
        </pc:sldMkLst>
        <pc:spChg chg="mod">
          <ac:chgData name="Amy MacDougall" userId="d782729e-119e-424c-a27a-7dae49086a93" providerId="ADAL" clId="{52BEFE7A-884C-493E-88AA-4B37F13BD9FC}" dt="2023-05-04T10:39:50.189" v="2613" actId="21"/>
          <ac:spMkLst>
            <pc:docMk/>
            <pc:sldMk cId="2462164510" sldId="258"/>
            <ac:spMk id="3" creationId="{60CEB5EF-CA99-CBA1-7479-AC6C37883F6D}"/>
          </ac:spMkLst>
        </pc:spChg>
      </pc:sldChg>
      <pc:sldChg chg="addSp delSp modSp mod">
        <pc:chgData name="Amy MacDougall" userId="d782729e-119e-424c-a27a-7dae49086a93" providerId="ADAL" clId="{52BEFE7A-884C-493E-88AA-4B37F13BD9FC}" dt="2023-05-04T10:59:45.256" v="3309" actId="20577"/>
        <pc:sldMkLst>
          <pc:docMk/>
          <pc:sldMk cId="633206145" sldId="259"/>
        </pc:sldMkLst>
        <pc:spChg chg="mod">
          <ac:chgData name="Amy MacDougall" userId="d782729e-119e-424c-a27a-7dae49086a93" providerId="ADAL" clId="{52BEFE7A-884C-493E-88AA-4B37F13BD9FC}" dt="2023-05-04T10:59:06.504" v="3272" actId="20577"/>
          <ac:spMkLst>
            <pc:docMk/>
            <pc:sldMk cId="633206145" sldId="259"/>
            <ac:spMk id="2" creationId="{6BEAF803-EE5B-D128-0C22-642B3A91E044}"/>
          </ac:spMkLst>
        </pc:spChg>
        <pc:spChg chg="mod">
          <ac:chgData name="Amy MacDougall" userId="d782729e-119e-424c-a27a-7dae49086a93" providerId="ADAL" clId="{52BEFE7A-884C-493E-88AA-4B37F13BD9FC}" dt="2023-05-04T10:59:45.256" v="3309" actId="20577"/>
          <ac:spMkLst>
            <pc:docMk/>
            <pc:sldMk cId="633206145" sldId="259"/>
            <ac:spMk id="3" creationId="{B2D2C1E3-6A65-BD89-8172-E19C206C1A88}"/>
          </ac:spMkLst>
        </pc:spChg>
        <pc:spChg chg="add del mod">
          <ac:chgData name="Amy MacDougall" userId="d782729e-119e-424c-a27a-7dae49086a93" providerId="ADAL" clId="{52BEFE7A-884C-493E-88AA-4B37F13BD9FC}" dt="2023-05-04T08:41:31.373" v="538" actId="21"/>
          <ac:spMkLst>
            <pc:docMk/>
            <pc:sldMk cId="633206145" sldId="259"/>
            <ac:spMk id="6" creationId="{892A8589-99FB-C5D8-0840-1FCBD48DA182}"/>
          </ac:spMkLst>
        </pc:spChg>
        <pc:picChg chg="add mod">
          <ac:chgData name="Amy MacDougall" userId="d782729e-119e-424c-a27a-7dae49086a93" providerId="ADAL" clId="{52BEFE7A-884C-493E-88AA-4B37F13BD9FC}" dt="2023-05-04T08:36:11.437" v="491" actId="1076"/>
          <ac:picMkLst>
            <pc:docMk/>
            <pc:sldMk cId="633206145" sldId="259"/>
            <ac:picMk id="4" creationId="{8ADC7BAB-07BB-043C-8F37-DE2A5EB088E4}"/>
          </ac:picMkLst>
        </pc:picChg>
      </pc:sldChg>
      <pc:sldChg chg="modSp mod">
        <pc:chgData name="Amy MacDougall" userId="d782729e-119e-424c-a27a-7dae49086a93" providerId="ADAL" clId="{52BEFE7A-884C-493E-88AA-4B37F13BD9FC}" dt="2023-05-04T10:52:13.216" v="2685" actId="114"/>
        <pc:sldMkLst>
          <pc:docMk/>
          <pc:sldMk cId="0" sldId="263"/>
        </pc:sldMkLst>
        <pc:spChg chg="mod">
          <ac:chgData name="Amy MacDougall" userId="d782729e-119e-424c-a27a-7dae49086a93" providerId="ADAL" clId="{52BEFE7A-884C-493E-88AA-4B37F13BD9FC}" dt="2023-05-04T10:52:13.216" v="2685" actId="114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Amy MacDougall" userId="d782729e-119e-424c-a27a-7dae49086a93" providerId="ADAL" clId="{52BEFE7A-884C-493E-88AA-4B37F13BD9FC}" dt="2023-05-04T10:49:20.902" v="2616" actId="20577"/>
        <pc:sldMkLst>
          <pc:docMk/>
          <pc:sldMk cId="3382162483" sldId="266"/>
        </pc:sldMkLst>
        <pc:spChg chg="mod">
          <ac:chgData name="Amy MacDougall" userId="d782729e-119e-424c-a27a-7dae49086a93" providerId="ADAL" clId="{52BEFE7A-884C-493E-88AA-4B37F13BD9FC}" dt="2023-05-04T10:49:20.902" v="2616" actId="20577"/>
          <ac:spMkLst>
            <pc:docMk/>
            <pc:sldMk cId="3382162483" sldId="266"/>
            <ac:spMk id="3" creationId="{23C59180-3E8E-1C8B-742F-89A295515106}"/>
          </ac:spMkLst>
        </pc:spChg>
      </pc:sldChg>
      <pc:sldChg chg="addSp modSp mod modAnim">
        <pc:chgData name="Amy MacDougall" userId="d782729e-119e-424c-a27a-7dae49086a93" providerId="ADAL" clId="{52BEFE7A-884C-493E-88AA-4B37F13BD9FC}" dt="2023-05-04T10:57:48.124" v="3185" actId="20577"/>
        <pc:sldMkLst>
          <pc:docMk/>
          <pc:sldMk cId="0" sldId="269"/>
        </pc:sldMkLst>
        <pc:spChg chg="mod">
          <ac:chgData name="Amy MacDougall" userId="d782729e-119e-424c-a27a-7dae49086a93" providerId="ADAL" clId="{52BEFE7A-884C-493E-88AA-4B37F13BD9FC}" dt="2023-05-04T10:57:48.124" v="3185" actId="20577"/>
          <ac:spMkLst>
            <pc:docMk/>
            <pc:sldMk cId="0" sldId="269"/>
            <ac:spMk id="2" creationId="{00000000-0000-0000-0000-000000000000}"/>
          </ac:spMkLst>
        </pc:spChg>
        <pc:spChg chg="mod">
          <ac:chgData name="Amy MacDougall" userId="d782729e-119e-424c-a27a-7dae49086a93" providerId="ADAL" clId="{52BEFE7A-884C-493E-88AA-4B37F13BD9FC}" dt="2023-05-04T08:32:01.830" v="324" actId="1076"/>
          <ac:spMkLst>
            <pc:docMk/>
            <pc:sldMk cId="0" sldId="269"/>
            <ac:spMk id="4" creationId="{066A86E1-CD9B-7B49-69DB-35C2E981FF38}"/>
          </ac:spMkLst>
        </pc:spChg>
        <pc:spChg chg="add mod">
          <ac:chgData name="Amy MacDougall" userId="d782729e-119e-424c-a27a-7dae49086a93" providerId="ADAL" clId="{52BEFE7A-884C-493E-88AA-4B37F13BD9FC}" dt="2023-05-04T08:32:21.217" v="370" actId="113"/>
          <ac:spMkLst>
            <pc:docMk/>
            <pc:sldMk cId="0" sldId="269"/>
            <ac:spMk id="5" creationId="{29C96738-8740-90DB-1FDC-553DC5846EC9}"/>
          </ac:spMkLst>
        </pc:spChg>
        <pc:picChg chg="mod">
          <ac:chgData name="Amy MacDougall" userId="d782729e-119e-424c-a27a-7dae49086a93" providerId="ADAL" clId="{52BEFE7A-884C-493E-88AA-4B37F13BD9FC}" dt="2023-05-04T08:34:35.803" v="413" actId="29295"/>
          <ac:picMkLst>
            <pc:docMk/>
            <pc:sldMk cId="0" sldId="269"/>
            <ac:picMk id="3" creationId="{00000000-0000-0000-0000-000000000000}"/>
          </ac:picMkLst>
        </pc:picChg>
        <pc:picChg chg="add mod">
          <ac:chgData name="Amy MacDougall" userId="d782729e-119e-424c-a27a-7dae49086a93" providerId="ADAL" clId="{52BEFE7A-884C-493E-88AA-4B37F13BD9FC}" dt="2023-05-04T08:34:54.395" v="416" actId="1076"/>
          <ac:picMkLst>
            <pc:docMk/>
            <pc:sldMk cId="0" sldId="269"/>
            <ac:picMk id="2050" creationId="{CCA47145-2659-0E75-EC1B-6D4D9D9C8B10}"/>
          </ac:picMkLst>
        </pc:picChg>
        <pc:picChg chg="add mod">
          <ac:chgData name="Amy MacDougall" userId="d782729e-119e-424c-a27a-7dae49086a93" providerId="ADAL" clId="{52BEFE7A-884C-493E-88AA-4B37F13BD9FC}" dt="2023-05-04T08:34:56.594" v="417" actId="1076"/>
          <ac:picMkLst>
            <pc:docMk/>
            <pc:sldMk cId="0" sldId="269"/>
            <ac:picMk id="2052" creationId="{9B5309EB-7A22-479E-DBF3-C76714FBD509}"/>
          </ac:picMkLst>
        </pc:picChg>
      </pc:sldChg>
      <pc:sldChg chg="delSp modSp add mod delAnim">
        <pc:chgData name="Amy MacDougall" userId="d782729e-119e-424c-a27a-7dae49086a93" providerId="ADAL" clId="{52BEFE7A-884C-493E-88AA-4B37F13BD9FC}" dt="2023-05-04T10:57:42.441" v="3181" actId="20577"/>
        <pc:sldMkLst>
          <pc:docMk/>
          <pc:sldMk cId="1563800668" sldId="270"/>
        </pc:sldMkLst>
        <pc:spChg chg="mod">
          <ac:chgData name="Amy MacDougall" userId="d782729e-119e-424c-a27a-7dae49086a93" providerId="ADAL" clId="{52BEFE7A-884C-493E-88AA-4B37F13BD9FC}" dt="2023-05-04T10:57:42.441" v="3181" actId="20577"/>
          <ac:spMkLst>
            <pc:docMk/>
            <pc:sldMk cId="1563800668" sldId="270"/>
            <ac:spMk id="2" creationId="{00000000-0000-0000-0000-000000000000}"/>
          </ac:spMkLst>
        </pc:spChg>
        <pc:spChg chg="del">
          <ac:chgData name="Amy MacDougall" userId="d782729e-119e-424c-a27a-7dae49086a93" providerId="ADAL" clId="{52BEFE7A-884C-493E-88AA-4B37F13BD9FC}" dt="2023-05-04T08:34:15.083" v="383" actId="478"/>
          <ac:spMkLst>
            <pc:docMk/>
            <pc:sldMk cId="1563800668" sldId="270"/>
            <ac:spMk id="4" creationId="{066A86E1-CD9B-7B49-69DB-35C2E981FF38}"/>
          </ac:spMkLst>
        </pc:spChg>
        <pc:spChg chg="del">
          <ac:chgData name="Amy MacDougall" userId="d782729e-119e-424c-a27a-7dae49086a93" providerId="ADAL" clId="{52BEFE7A-884C-493E-88AA-4B37F13BD9FC}" dt="2023-05-04T08:34:11.994" v="381" actId="478"/>
          <ac:spMkLst>
            <pc:docMk/>
            <pc:sldMk cId="1563800668" sldId="270"/>
            <ac:spMk id="5" creationId="{29C96738-8740-90DB-1FDC-553DC5846EC9}"/>
          </ac:spMkLst>
        </pc:spChg>
        <pc:picChg chg="del">
          <ac:chgData name="Amy MacDougall" userId="d782729e-119e-424c-a27a-7dae49086a93" providerId="ADAL" clId="{52BEFE7A-884C-493E-88AA-4B37F13BD9FC}" dt="2023-05-04T08:34:13.449" v="382" actId="478"/>
          <ac:picMkLst>
            <pc:docMk/>
            <pc:sldMk cId="1563800668" sldId="270"/>
            <ac:picMk id="2050" creationId="{CCA47145-2659-0E75-EC1B-6D4D9D9C8B10}"/>
          </ac:picMkLst>
        </pc:picChg>
        <pc:picChg chg="del">
          <ac:chgData name="Amy MacDougall" userId="d782729e-119e-424c-a27a-7dae49086a93" providerId="ADAL" clId="{52BEFE7A-884C-493E-88AA-4B37F13BD9FC}" dt="2023-05-04T08:34:16.777" v="384" actId="478"/>
          <ac:picMkLst>
            <pc:docMk/>
            <pc:sldMk cId="1563800668" sldId="270"/>
            <ac:picMk id="2052" creationId="{9B5309EB-7A22-479E-DBF3-C76714FBD509}"/>
          </ac:picMkLst>
        </pc:picChg>
      </pc:sldChg>
      <pc:sldChg chg="modSp new del mod">
        <pc:chgData name="Amy MacDougall" userId="d782729e-119e-424c-a27a-7dae49086a93" providerId="ADAL" clId="{52BEFE7A-884C-493E-88AA-4B37F13BD9FC}" dt="2023-05-04T08:51:57.715" v="573" actId="47"/>
        <pc:sldMkLst>
          <pc:docMk/>
          <pc:sldMk cId="2532800700" sldId="271"/>
        </pc:sldMkLst>
        <pc:spChg chg="mod">
          <ac:chgData name="Amy MacDougall" userId="d782729e-119e-424c-a27a-7dae49086a93" providerId="ADAL" clId="{52BEFE7A-884C-493E-88AA-4B37F13BD9FC}" dt="2023-05-04T08:41:59.648" v="544" actId="404"/>
          <ac:spMkLst>
            <pc:docMk/>
            <pc:sldMk cId="2532800700" sldId="271"/>
            <ac:spMk id="2" creationId="{9D8621BC-7E9D-F35B-67F5-696A07A62AF6}"/>
          </ac:spMkLst>
        </pc:spChg>
      </pc:sldChg>
      <pc:sldChg chg="addSp delSp modSp new mod">
        <pc:chgData name="Amy MacDougall" userId="d782729e-119e-424c-a27a-7dae49086a93" providerId="ADAL" clId="{52BEFE7A-884C-493E-88AA-4B37F13BD9FC}" dt="2023-05-04T08:54:49.825" v="583" actId="208"/>
        <pc:sldMkLst>
          <pc:docMk/>
          <pc:sldMk cId="3417153625" sldId="272"/>
        </pc:sldMkLst>
        <pc:spChg chg="mod">
          <ac:chgData name="Amy MacDougall" userId="d782729e-119e-424c-a27a-7dae49086a93" providerId="ADAL" clId="{52BEFE7A-884C-493E-88AA-4B37F13BD9FC}" dt="2023-05-04T08:50:11.199" v="569" actId="5793"/>
          <ac:spMkLst>
            <pc:docMk/>
            <pc:sldMk cId="3417153625" sldId="272"/>
            <ac:spMk id="3" creationId="{29AC8463-F4AC-A449-E7DF-46DADC59F9C9}"/>
          </ac:spMkLst>
        </pc:spChg>
        <pc:spChg chg="mod">
          <ac:chgData name="Amy MacDougall" userId="d782729e-119e-424c-a27a-7dae49086a93" providerId="ADAL" clId="{52BEFE7A-884C-493E-88AA-4B37F13BD9FC}" dt="2023-05-04T08:50:14.465" v="571" actId="5793"/>
          <ac:spMkLst>
            <pc:docMk/>
            <pc:sldMk cId="3417153625" sldId="272"/>
            <ac:spMk id="4" creationId="{06CDCF78-2E99-5106-22D1-18619C6626FD}"/>
          </ac:spMkLst>
        </pc:spChg>
        <pc:picChg chg="add del mod">
          <ac:chgData name="Amy MacDougall" userId="d782729e-119e-424c-a27a-7dae49086a93" providerId="ADAL" clId="{52BEFE7A-884C-493E-88AA-4B37F13BD9FC}" dt="2023-05-04T08:43:30.049" v="559" actId="478"/>
          <ac:picMkLst>
            <pc:docMk/>
            <pc:sldMk cId="3417153625" sldId="272"/>
            <ac:picMk id="6" creationId="{734BE777-D35B-5636-2710-07BBBEE95F6A}"/>
          </ac:picMkLst>
        </pc:picChg>
        <pc:picChg chg="add del mod">
          <ac:chgData name="Amy MacDougall" userId="d782729e-119e-424c-a27a-7dae49086a93" providerId="ADAL" clId="{52BEFE7A-884C-493E-88AA-4B37F13BD9FC}" dt="2023-05-04T08:53:27.679" v="574" actId="478"/>
          <ac:picMkLst>
            <pc:docMk/>
            <pc:sldMk cId="3417153625" sldId="272"/>
            <ac:picMk id="8" creationId="{2737580E-69D7-12A5-713A-CAFA480189B7}"/>
          </ac:picMkLst>
        </pc:picChg>
        <pc:picChg chg="add del mod modCrop">
          <ac:chgData name="Amy MacDougall" userId="d782729e-119e-424c-a27a-7dae49086a93" providerId="ADAL" clId="{52BEFE7A-884C-493E-88AA-4B37F13BD9FC}" dt="2023-05-04T08:54:17.896" v="578" actId="478"/>
          <ac:picMkLst>
            <pc:docMk/>
            <pc:sldMk cId="3417153625" sldId="272"/>
            <ac:picMk id="10" creationId="{8B692649-B9B6-3A0F-61AE-81A2D4027539}"/>
          </ac:picMkLst>
        </pc:picChg>
        <pc:picChg chg="add mod">
          <ac:chgData name="Amy MacDougall" userId="d782729e-119e-424c-a27a-7dae49086a93" providerId="ADAL" clId="{52BEFE7A-884C-493E-88AA-4B37F13BD9FC}" dt="2023-05-04T08:54:16.032" v="577" actId="208"/>
          <ac:picMkLst>
            <pc:docMk/>
            <pc:sldMk cId="3417153625" sldId="272"/>
            <ac:picMk id="12" creationId="{29637C4D-6D5C-A904-0F39-4CA557C34F09}"/>
          </ac:picMkLst>
        </pc:picChg>
        <pc:picChg chg="add mod modCrop">
          <ac:chgData name="Amy MacDougall" userId="d782729e-119e-424c-a27a-7dae49086a93" providerId="ADAL" clId="{52BEFE7A-884C-493E-88AA-4B37F13BD9FC}" dt="2023-05-04T08:54:49.825" v="583" actId="208"/>
          <ac:picMkLst>
            <pc:docMk/>
            <pc:sldMk cId="3417153625" sldId="272"/>
            <ac:picMk id="14" creationId="{8F94BEE7-EC7B-9C8F-012D-605B1C01CD58}"/>
          </ac:picMkLst>
        </pc:picChg>
      </pc:sldChg>
      <pc:sldChg chg="addSp delSp modSp new mod modAnim">
        <pc:chgData name="Amy MacDougall" userId="d782729e-119e-424c-a27a-7dae49086a93" providerId="ADAL" clId="{52BEFE7A-884C-493E-88AA-4B37F13BD9FC}" dt="2023-05-04T11:25:09.589" v="3735" actId="20577"/>
        <pc:sldMkLst>
          <pc:docMk/>
          <pc:sldMk cId="2077414543" sldId="273"/>
        </pc:sldMkLst>
        <pc:spChg chg="mod">
          <ac:chgData name="Amy MacDougall" userId="d782729e-119e-424c-a27a-7dae49086a93" providerId="ADAL" clId="{52BEFE7A-884C-493E-88AA-4B37F13BD9FC}" dt="2023-05-04T11:02:20.679" v="3335" actId="20577"/>
          <ac:spMkLst>
            <pc:docMk/>
            <pc:sldMk cId="2077414543" sldId="273"/>
            <ac:spMk id="2" creationId="{49EEC114-293B-98A1-F7DF-BC92B9A1BFBD}"/>
          </ac:spMkLst>
        </pc:spChg>
        <pc:spChg chg="del">
          <ac:chgData name="Amy MacDougall" userId="d782729e-119e-424c-a27a-7dae49086a93" providerId="ADAL" clId="{52BEFE7A-884C-493E-88AA-4B37F13BD9FC}" dt="2023-05-04T08:58:49.666" v="599"/>
          <ac:spMkLst>
            <pc:docMk/>
            <pc:sldMk cId="2077414543" sldId="273"/>
            <ac:spMk id="3" creationId="{18C7F363-09FB-4705-5368-5D065008B2A4}"/>
          </ac:spMkLst>
        </pc:spChg>
        <pc:spChg chg="del">
          <ac:chgData name="Amy MacDougall" userId="d782729e-119e-424c-a27a-7dae49086a93" providerId="ADAL" clId="{52BEFE7A-884C-493E-88AA-4B37F13BD9FC}" dt="2023-05-04T08:59:23.543" v="610" actId="478"/>
          <ac:spMkLst>
            <pc:docMk/>
            <pc:sldMk cId="2077414543" sldId="273"/>
            <ac:spMk id="4" creationId="{47F7256F-B495-4F62-8ABB-27646B3306ED}"/>
          </ac:spMkLst>
        </pc:spChg>
        <pc:spChg chg="add del mod">
          <ac:chgData name="Amy MacDougall" userId="d782729e-119e-424c-a27a-7dae49086a93" providerId="ADAL" clId="{52BEFE7A-884C-493E-88AA-4B37F13BD9FC}" dt="2023-05-04T08:57:34.229" v="592" actId="478"/>
          <ac:spMkLst>
            <pc:docMk/>
            <pc:sldMk cId="2077414543" sldId="273"/>
            <ac:spMk id="7" creationId="{D428B356-5588-66FB-ADDD-8A1E78CE5215}"/>
          </ac:spMkLst>
        </pc:spChg>
        <pc:spChg chg="add del">
          <ac:chgData name="Amy MacDougall" userId="d782729e-119e-424c-a27a-7dae49086a93" providerId="ADAL" clId="{52BEFE7A-884C-493E-88AA-4B37F13BD9FC}" dt="2023-05-04T08:57:54.801" v="595" actId="478"/>
          <ac:spMkLst>
            <pc:docMk/>
            <pc:sldMk cId="2077414543" sldId="273"/>
            <ac:spMk id="8" creationId="{12CD37F9-0C63-74B9-92FF-E600F29250F1}"/>
          </ac:spMkLst>
        </pc:spChg>
        <pc:spChg chg="add del mod">
          <ac:chgData name="Amy MacDougall" userId="d782729e-119e-424c-a27a-7dae49086a93" providerId="ADAL" clId="{52BEFE7A-884C-493E-88AA-4B37F13BD9FC}" dt="2023-05-04T08:57:54.801" v="595" actId="478"/>
          <ac:spMkLst>
            <pc:docMk/>
            <pc:sldMk cId="2077414543" sldId="273"/>
            <ac:spMk id="9" creationId="{37D11DA4-8F9E-37EC-8101-98955229FE66}"/>
          </ac:spMkLst>
        </pc:spChg>
        <pc:spChg chg="add del">
          <ac:chgData name="Amy MacDougall" userId="d782729e-119e-424c-a27a-7dae49086a93" providerId="ADAL" clId="{52BEFE7A-884C-493E-88AA-4B37F13BD9FC}" dt="2023-05-04T08:58:15.566" v="597" actId="478"/>
          <ac:spMkLst>
            <pc:docMk/>
            <pc:sldMk cId="2077414543" sldId="273"/>
            <ac:spMk id="10" creationId="{26970201-AC25-980D-BF94-13470F1B10E4}"/>
          </ac:spMkLst>
        </pc:spChg>
        <pc:spChg chg="add">
          <ac:chgData name="Amy MacDougall" userId="d782729e-119e-424c-a27a-7dae49086a93" providerId="ADAL" clId="{52BEFE7A-884C-493E-88AA-4B37F13BD9FC}" dt="2023-05-04T08:58:22.647" v="598"/>
          <ac:spMkLst>
            <pc:docMk/>
            <pc:sldMk cId="2077414543" sldId="273"/>
            <ac:spMk id="11" creationId="{2032BF3F-95C0-84EA-672C-7EEBDF084E21}"/>
          </ac:spMkLst>
        </pc:spChg>
        <pc:spChg chg="add mod">
          <ac:chgData name="Amy MacDougall" userId="d782729e-119e-424c-a27a-7dae49086a93" providerId="ADAL" clId="{52BEFE7A-884C-493E-88AA-4B37F13BD9FC}" dt="2023-05-04T11:25:09.589" v="3735" actId="20577"/>
          <ac:spMkLst>
            <pc:docMk/>
            <pc:sldMk cId="2077414543" sldId="273"/>
            <ac:spMk id="15" creationId="{9F215356-0302-D086-14DA-EC34DCB963F6}"/>
          </ac:spMkLst>
        </pc:spChg>
        <pc:picChg chg="add mod modCrop">
          <ac:chgData name="Amy MacDougall" userId="d782729e-119e-424c-a27a-7dae49086a93" providerId="ADAL" clId="{52BEFE7A-884C-493E-88AA-4B37F13BD9FC}" dt="2023-05-04T11:15:04.472" v="3370" actId="1076"/>
          <ac:picMkLst>
            <pc:docMk/>
            <pc:sldMk cId="2077414543" sldId="273"/>
            <ac:picMk id="6" creationId="{04BA7D32-CC5A-566F-8DB3-9360A6D8FD33}"/>
          </ac:picMkLst>
        </pc:picChg>
        <pc:picChg chg="add mod">
          <ac:chgData name="Amy MacDougall" userId="d782729e-119e-424c-a27a-7dae49086a93" providerId="ADAL" clId="{52BEFE7A-884C-493E-88AA-4B37F13BD9FC}" dt="2023-05-04T08:59:37.127" v="612" actId="1076"/>
          <ac:picMkLst>
            <pc:docMk/>
            <pc:sldMk cId="2077414543" sldId="273"/>
            <ac:picMk id="13" creationId="{F11233F8-CBBE-6DE4-68D9-16DE45D0F5B1}"/>
          </ac:picMkLst>
        </pc:picChg>
      </pc:sldChg>
      <pc:sldChg chg="addSp delSp modSp new mod">
        <pc:chgData name="Amy MacDougall" userId="d782729e-119e-424c-a27a-7dae49086a93" providerId="ADAL" clId="{52BEFE7A-884C-493E-88AA-4B37F13BD9FC}" dt="2023-05-04T11:06:14.554" v="3369"/>
        <pc:sldMkLst>
          <pc:docMk/>
          <pc:sldMk cId="1525619137" sldId="274"/>
        </pc:sldMkLst>
        <pc:spChg chg="mod">
          <ac:chgData name="Amy MacDougall" userId="d782729e-119e-424c-a27a-7dae49086a93" providerId="ADAL" clId="{52BEFE7A-884C-493E-88AA-4B37F13BD9FC}" dt="2023-05-04T11:06:14.554" v="3369"/>
          <ac:spMkLst>
            <pc:docMk/>
            <pc:sldMk cId="1525619137" sldId="274"/>
            <ac:spMk id="2" creationId="{A2C999DA-8A1B-9BC0-8639-0A8DE06CCFEA}"/>
          </ac:spMkLst>
        </pc:spChg>
        <pc:spChg chg="add del mod">
          <ac:chgData name="Amy MacDougall" userId="d782729e-119e-424c-a27a-7dae49086a93" providerId="ADAL" clId="{52BEFE7A-884C-493E-88AA-4B37F13BD9FC}" dt="2023-05-04T11:05:22.611" v="3356" actId="478"/>
          <ac:spMkLst>
            <pc:docMk/>
            <pc:sldMk cId="1525619137" sldId="274"/>
            <ac:spMk id="10" creationId="{9C7427D5-0278-F0E2-F3D6-726D58F6C013}"/>
          </ac:spMkLst>
        </pc:spChg>
        <pc:picChg chg="add mod">
          <ac:chgData name="Amy MacDougall" userId="d782729e-119e-424c-a27a-7dae49086a93" providerId="ADAL" clId="{52BEFE7A-884C-493E-88AA-4B37F13BD9FC}" dt="2023-05-04T09:04:31.286" v="617" actId="208"/>
          <ac:picMkLst>
            <pc:docMk/>
            <pc:sldMk cId="1525619137" sldId="274"/>
            <ac:picMk id="6" creationId="{03FAA294-1AE3-0886-762F-6251E8E77A7B}"/>
          </ac:picMkLst>
        </pc:picChg>
        <pc:picChg chg="add del mod">
          <ac:chgData name="Amy MacDougall" userId="d782729e-119e-424c-a27a-7dae49086a93" providerId="ADAL" clId="{52BEFE7A-884C-493E-88AA-4B37F13BD9FC}" dt="2023-05-04T11:05:59.844" v="3357" actId="478"/>
          <ac:picMkLst>
            <pc:docMk/>
            <pc:sldMk cId="1525619137" sldId="274"/>
            <ac:picMk id="8" creationId="{DC7B40A4-9A82-D7BD-CF88-300B0D437CEE}"/>
          </ac:picMkLst>
        </pc:picChg>
        <pc:picChg chg="add mod">
          <ac:chgData name="Amy MacDougall" userId="d782729e-119e-424c-a27a-7dae49086a93" providerId="ADAL" clId="{52BEFE7A-884C-493E-88AA-4B37F13BD9FC}" dt="2023-05-04T09:05:06.622" v="623" actId="1076"/>
          <ac:picMkLst>
            <pc:docMk/>
            <pc:sldMk cId="1525619137" sldId="274"/>
            <ac:picMk id="9" creationId="{D37BD3A7-0891-4F71-E7ED-B7D13D40B233}"/>
          </ac:picMkLst>
        </pc:picChg>
      </pc:sldChg>
      <pc:sldChg chg="addSp modSp add mod">
        <pc:chgData name="Amy MacDougall" userId="d782729e-119e-424c-a27a-7dae49086a93" providerId="ADAL" clId="{52BEFE7A-884C-493E-88AA-4B37F13BD9FC}" dt="2023-05-04T09:45:24.645" v="1097" actId="1076"/>
        <pc:sldMkLst>
          <pc:docMk/>
          <pc:sldMk cId="3623783505" sldId="275"/>
        </pc:sldMkLst>
        <pc:spChg chg="add mod">
          <ac:chgData name="Amy MacDougall" userId="d782729e-119e-424c-a27a-7dae49086a93" providerId="ADAL" clId="{52BEFE7A-884C-493E-88AA-4B37F13BD9FC}" dt="2023-05-04T09:06:13.384" v="639" actId="207"/>
          <ac:spMkLst>
            <pc:docMk/>
            <pc:sldMk cId="3623783505" sldId="275"/>
            <ac:spMk id="5" creationId="{9B64AB8D-3C44-439C-B2E1-1D3DB879E6EC}"/>
          </ac:spMkLst>
        </pc:spChg>
        <pc:spChg chg="add mod">
          <ac:chgData name="Amy MacDougall" userId="d782729e-119e-424c-a27a-7dae49086a93" providerId="ADAL" clId="{52BEFE7A-884C-493E-88AA-4B37F13BD9FC}" dt="2023-05-04T09:07:01.049" v="651" actId="14100"/>
          <ac:spMkLst>
            <pc:docMk/>
            <pc:sldMk cId="3623783505" sldId="275"/>
            <ac:spMk id="7" creationId="{706AA9E9-EEF6-27B5-9C8C-BFF451C47844}"/>
          </ac:spMkLst>
        </pc:spChg>
        <pc:spChg chg="add mod">
          <ac:chgData name="Amy MacDougall" userId="d782729e-119e-424c-a27a-7dae49086a93" providerId="ADAL" clId="{52BEFE7A-884C-493E-88AA-4B37F13BD9FC}" dt="2023-05-04T09:06:37.625" v="645" actId="1076"/>
          <ac:spMkLst>
            <pc:docMk/>
            <pc:sldMk cId="3623783505" sldId="275"/>
            <ac:spMk id="10" creationId="{911DA4DC-D303-19B3-DC68-F0D0E41583E2}"/>
          </ac:spMkLst>
        </pc:spChg>
        <pc:spChg chg="add mod">
          <ac:chgData name="Amy MacDougall" userId="d782729e-119e-424c-a27a-7dae49086a93" providerId="ADAL" clId="{52BEFE7A-884C-493E-88AA-4B37F13BD9FC}" dt="2023-05-04T09:06:52.841" v="650" actId="14100"/>
          <ac:spMkLst>
            <pc:docMk/>
            <pc:sldMk cId="3623783505" sldId="275"/>
            <ac:spMk id="11" creationId="{C6DC2647-6270-CAF5-F7ED-8AD2F24AD481}"/>
          </ac:spMkLst>
        </pc:spChg>
        <pc:picChg chg="add mod">
          <ac:chgData name="Amy MacDougall" userId="d782729e-119e-424c-a27a-7dae49086a93" providerId="ADAL" clId="{52BEFE7A-884C-493E-88AA-4B37F13BD9FC}" dt="2023-05-04T09:45:24.645" v="1097" actId="1076"/>
          <ac:picMkLst>
            <pc:docMk/>
            <pc:sldMk cId="3623783505" sldId="275"/>
            <ac:picMk id="12" creationId="{8D7CAC49-2077-AD01-8181-B9C455D88EE8}"/>
          </ac:picMkLst>
        </pc:picChg>
      </pc:sldChg>
      <pc:sldChg chg="addSp delSp modSp new mod">
        <pc:chgData name="Amy MacDougall" userId="d782729e-119e-424c-a27a-7dae49086a93" providerId="ADAL" clId="{52BEFE7A-884C-493E-88AA-4B37F13BD9FC}" dt="2023-05-04T09:20:47.527" v="664" actId="478"/>
        <pc:sldMkLst>
          <pc:docMk/>
          <pc:sldMk cId="803986551" sldId="276"/>
        </pc:sldMkLst>
        <pc:spChg chg="del">
          <ac:chgData name="Amy MacDougall" userId="d782729e-119e-424c-a27a-7dae49086a93" providerId="ADAL" clId="{52BEFE7A-884C-493E-88AA-4B37F13BD9FC}" dt="2023-05-04T09:16:59.249" v="658"/>
          <ac:spMkLst>
            <pc:docMk/>
            <pc:sldMk cId="803986551" sldId="276"/>
            <ac:spMk id="3" creationId="{C5E5363E-8E4E-6B6E-DDA2-4BAFF68ED22E}"/>
          </ac:spMkLst>
        </pc:spChg>
        <pc:spChg chg="del mod">
          <ac:chgData name="Amy MacDougall" userId="d782729e-119e-424c-a27a-7dae49086a93" providerId="ADAL" clId="{52BEFE7A-884C-493E-88AA-4B37F13BD9FC}" dt="2023-05-04T09:20:47.527" v="664" actId="478"/>
          <ac:spMkLst>
            <pc:docMk/>
            <pc:sldMk cId="803986551" sldId="276"/>
            <ac:spMk id="4" creationId="{4F2F8960-66DA-A9D3-B9A8-185E0E2FC966}"/>
          </ac:spMkLst>
        </pc:spChg>
        <pc:picChg chg="add mod modCrop">
          <ac:chgData name="Amy MacDougall" userId="d782729e-119e-424c-a27a-7dae49086a93" providerId="ADAL" clId="{52BEFE7A-884C-493E-88AA-4B37F13BD9FC}" dt="2023-05-04T09:16:37.724" v="657" actId="208"/>
          <ac:picMkLst>
            <pc:docMk/>
            <pc:sldMk cId="803986551" sldId="276"/>
            <ac:picMk id="6" creationId="{D51CD524-A7DD-EF38-64B6-21C0150112CD}"/>
          </ac:picMkLst>
        </pc:picChg>
        <pc:picChg chg="add mod">
          <ac:chgData name="Amy MacDougall" userId="d782729e-119e-424c-a27a-7dae49086a93" providerId="ADAL" clId="{52BEFE7A-884C-493E-88AA-4B37F13BD9FC}" dt="2023-05-04T09:17:07.687" v="662" actId="208"/>
          <ac:picMkLst>
            <pc:docMk/>
            <pc:sldMk cId="803986551" sldId="276"/>
            <ac:picMk id="8" creationId="{5604DABB-9AC9-47F4-2BF4-E1E60667183A}"/>
          </ac:picMkLst>
        </pc:picChg>
      </pc:sldChg>
      <pc:sldChg chg="addSp delSp modSp new mod">
        <pc:chgData name="Amy MacDougall" userId="d782729e-119e-424c-a27a-7dae49086a93" providerId="ADAL" clId="{52BEFE7A-884C-493E-88AA-4B37F13BD9FC}" dt="2023-05-04T09:42:43.751" v="954" actId="113"/>
        <pc:sldMkLst>
          <pc:docMk/>
          <pc:sldMk cId="985010956" sldId="277"/>
        </pc:sldMkLst>
        <pc:spChg chg="mod">
          <ac:chgData name="Amy MacDougall" userId="d782729e-119e-424c-a27a-7dae49086a93" providerId="ADAL" clId="{52BEFE7A-884C-493E-88AA-4B37F13BD9FC}" dt="2023-05-04T09:42:32.988" v="952" actId="20577"/>
          <ac:spMkLst>
            <pc:docMk/>
            <pc:sldMk cId="985010956" sldId="277"/>
            <ac:spMk id="2" creationId="{11856235-E076-D10B-5857-72C27D929F1A}"/>
          </ac:spMkLst>
        </pc:spChg>
        <pc:spChg chg="mod">
          <ac:chgData name="Amy MacDougall" userId="d782729e-119e-424c-a27a-7dae49086a93" providerId="ADAL" clId="{52BEFE7A-884C-493E-88AA-4B37F13BD9FC}" dt="2023-05-04T09:42:40.800" v="953" actId="113"/>
          <ac:spMkLst>
            <pc:docMk/>
            <pc:sldMk cId="985010956" sldId="277"/>
            <ac:spMk id="3" creationId="{3A07E82C-B4A2-D73C-917E-C1F409FAD167}"/>
          </ac:spMkLst>
        </pc:spChg>
        <pc:spChg chg="mod">
          <ac:chgData name="Amy MacDougall" userId="d782729e-119e-424c-a27a-7dae49086a93" providerId="ADAL" clId="{52BEFE7A-884C-493E-88AA-4B37F13BD9FC}" dt="2023-05-04T09:42:43.751" v="954" actId="113"/>
          <ac:spMkLst>
            <pc:docMk/>
            <pc:sldMk cId="985010956" sldId="277"/>
            <ac:spMk id="4" creationId="{806B3B8B-E8D9-4762-53C8-DA2F57CF5508}"/>
          </ac:spMkLst>
        </pc:spChg>
        <pc:picChg chg="add del">
          <ac:chgData name="Amy MacDougall" userId="d782729e-119e-424c-a27a-7dae49086a93" providerId="ADAL" clId="{52BEFE7A-884C-493E-88AA-4B37F13BD9FC}" dt="2023-05-04T09:33:05.204" v="756" actId="478"/>
          <ac:picMkLst>
            <pc:docMk/>
            <pc:sldMk cId="985010956" sldId="277"/>
            <ac:picMk id="6" creationId="{7E60712E-9691-9757-B047-3804EEEFF0F2}"/>
          </ac:picMkLst>
        </pc:picChg>
      </pc:sldChg>
      <pc:sldChg chg="addSp delSp modSp new mod">
        <pc:chgData name="Amy MacDougall" userId="d782729e-119e-424c-a27a-7dae49086a93" providerId="ADAL" clId="{52BEFE7A-884C-493E-88AA-4B37F13BD9FC}" dt="2023-05-04T09:32:50.460" v="755" actId="2085"/>
        <pc:sldMkLst>
          <pc:docMk/>
          <pc:sldMk cId="1519438503" sldId="278"/>
        </pc:sldMkLst>
        <pc:spChg chg="del">
          <ac:chgData name="Amy MacDougall" userId="d782729e-119e-424c-a27a-7dae49086a93" providerId="ADAL" clId="{52BEFE7A-884C-493E-88AA-4B37F13BD9FC}" dt="2023-05-04T09:32:21.228" v="748"/>
          <ac:spMkLst>
            <pc:docMk/>
            <pc:sldMk cId="1519438503" sldId="278"/>
            <ac:spMk id="3" creationId="{86456F57-32B7-5018-051B-9A095864BDCB}"/>
          </ac:spMkLst>
        </pc:spChg>
        <pc:spChg chg="del">
          <ac:chgData name="Amy MacDougall" userId="d782729e-119e-424c-a27a-7dae49086a93" providerId="ADAL" clId="{52BEFE7A-884C-493E-88AA-4B37F13BD9FC}" dt="2023-05-04T09:32:40.617" v="754" actId="478"/>
          <ac:spMkLst>
            <pc:docMk/>
            <pc:sldMk cId="1519438503" sldId="278"/>
            <ac:spMk id="4" creationId="{65038BEC-784B-60CC-C55D-57752AC25E39}"/>
          </ac:spMkLst>
        </pc:spChg>
        <pc:picChg chg="add mod">
          <ac:chgData name="Amy MacDougall" userId="d782729e-119e-424c-a27a-7dae49086a93" providerId="ADAL" clId="{52BEFE7A-884C-493E-88AA-4B37F13BD9FC}" dt="2023-05-04T09:31:57.227" v="747" actId="208"/>
          <ac:picMkLst>
            <pc:docMk/>
            <pc:sldMk cId="1519438503" sldId="278"/>
            <ac:picMk id="6" creationId="{26579815-C591-5582-D752-0F568D28C767}"/>
          </ac:picMkLst>
        </pc:picChg>
        <pc:picChg chg="add mod">
          <ac:chgData name="Amy MacDougall" userId="d782729e-119e-424c-a27a-7dae49086a93" providerId="ADAL" clId="{52BEFE7A-884C-493E-88AA-4B37F13BD9FC}" dt="2023-05-04T09:32:50.460" v="755" actId="2085"/>
          <ac:picMkLst>
            <pc:docMk/>
            <pc:sldMk cId="1519438503" sldId="278"/>
            <ac:picMk id="7" creationId="{6FB128B5-981A-D1C6-9DC1-E0D0C5F38D2C}"/>
          </ac:picMkLst>
        </pc:picChg>
        <pc:picChg chg="add mod modCrop">
          <ac:chgData name="Amy MacDougall" userId="d782729e-119e-424c-a27a-7dae49086a93" providerId="ADAL" clId="{52BEFE7A-884C-493E-88AA-4B37F13BD9FC}" dt="2023-05-04T09:31:48.442" v="745" actId="1076"/>
          <ac:picMkLst>
            <pc:docMk/>
            <pc:sldMk cId="1519438503" sldId="278"/>
            <ac:picMk id="8" creationId="{DDFC1F6E-B076-68B1-4AEA-AF173700B93D}"/>
          </ac:picMkLst>
        </pc:picChg>
        <pc:picChg chg="add mod">
          <ac:chgData name="Amy MacDougall" userId="d782729e-119e-424c-a27a-7dae49086a93" providerId="ADAL" clId="{52BEFE7A-884C-493E-88AA-4B37F13BD9FC}" dt="2023-05-04T09:32:30.746" v="752" actId="1076"/>
          <ac:picMkLst>
            <pc:docMk/>
            <pc:sldMk cId="1519438503" sldId="278"/>
            <ac:picMk id="10" creationId="{593D7D37-122B-7F86-7605-90ECA6155C08}"/>
          </ac:picMkLst>
        </pc:picChg>
      </pc:sldChg>
      <pc:sldChg chg="addSp modSp new mod">
        <pc:chgData name="Amy MacDougall" userId="d782729e-119e-424c-a27a-7dae49086a93" providerId="ADAL" clId="{52BEFE7A-884C-493E-88AA-4B37F13BD9FC}" dt="2023-05-04T11:33:29.794" v="3776" actId="20577"/>
        <pc:sldMkLst>
          <pc:docMk/>
          <pc:sldMk cId="1421631482" sldId="279"/>
        </pc:sldMkLst>
        <pc:spChg chg="mod">
          <ac:chgData name="Amy MacDougall" userId="d782729e-119e-424c-a27a-7dae49086a93" providerId="ADAL" clId="{52BEFE7A-884C-493E-88AA-4B37F13BD9FC}" dt="2023-05-04T09:44:17.157" v="1092" actId="114"/>
          <ac:spMkLst>
            <pc:docMk/>
            <pc:sldMk cId="1421631482" sldId="279"/>
            <ac:spMk id="2" creationId="{06DD31DD-0E29-0031-368A-95FCEA708783}"/>
          </ac:spMkLst>
        </pc:spChg>
        <pc:spChg chg="mod">
          <ac:chgData name="Amy MacDougall" userId="d782729e-119e-424c-a27a-7dae49086a93" providerId="ADAL" clId="{52BEFE7A-884C-493E-88AA-4B37F13BD9FC}" dt="2023-05-04T11:33:29.794" v="3776" actId="20577"/>
          <ac:spMkLst>
            <pc:docMk/>
            <pc:sldMk cId="1421631482" sldId="279"/>
            <ac:spMk id="3" creationId="{C80F679F-F024-CEF1-3241-70B0F16E6B60}"/>
          </ac:spMkLst>
        </pc:spChg>
        <pc:picChg chg="add mod">
          <ac:chgData name="Amy MacDougall" userId="d782729e-119e-424c-a27a-7dae49086a93" providerId="ADAL" clId="{52BEFE7A-884C-493E-88AA-4B37F13BD9FC}" dt="2023-05-04T09:45:06.245" v="1094" actId="1076"/>
          <ac:picMkLst>
            <pc:docMk/>
            <pc:sldMk cId="1421631482" sldId="279"/>
            <ac:picMk id="5" creationId="{C48AE810-D915-4EB8-DB1F-7DCE9281F705}"/>
          </ac:picMkLst>
        </pc:picChg>
      </pc:sldChg>
      <pc:sldChg chg="addSp delSp modSp new mod">
        <pc:chgData name="Amy MacDougall" userId="d782729e-119e-424c-a27a-7dae49086a93" providerId="ADAL" clId="{52BEFE7A-884C-493E-88AA-4B37F13BD9FC}" dt="2023-05-04T11:34:56.914" v="3806" actId="2085"/>
        <pc:sldMkLst>
          <pc:docMk/>
          <pc:sldMk cId="2507933195" sldId="280"/>
        </pc:sldMkLst>
        <pc:spChg chg="mod">
          <ac:chgData name="Amy MacDougall" userId="d782729e-119e-424c-a27a-7dae49086a93" providerId="ADAL" clId="{52BEFE7A-884C-493E-88AA-4B37F13BD9FC}" dt="2023-05-04T10:01:14.136" v="1163" actId="5793"/>
          <ac:spMkLst>
            <pc:docMk/>
            <pc:sldMk cId="2507933195" sldId="280"/>
            <ac:spMk id="3" creationId="{E274FFF8-28F7-2C16-10C7-C707D7429B69}"/>
          </ac:spMkLst>
        </pc:spChg>
        <pc:spChg chg="add mod">
          <ac:chgData name="Amy MacDougall" userId="d782729e-119e-424c-a27a-7dae49086a93" providerId="ADAL" clId="{52BEFE7A-884C-493E-88AA-4B37F13BD9FC}" dt="2023-05-04T11:34:56.914" v="3806" actId="2085"/>
          <ac:spMkLst>
            <pc:docMk/>
            <pc:sldMk cId="2507933195" sldId="280"/>
            <ac:spMk id="14" creationId="{98836962-A855-8B4C-A6A6-46394645C536}"/>
          </ac:spMkLst>
        </pc:spChg>
        <pc:spChg chg="add mod">
          <ac:chgData name="Amy MacDougall" userId="d782729e-119e-424c-a27a-7dae49086a93" providerId="ADAL" clId="{52BEFE7A-884C-493E-88AA-4B37F13BD9FC}" dt="2023-05-04T11:34:54.798" v="3805" actId="2085"/>
          <ac:spMkLst>
            <pc:docMk/>
            <pc:sldMk cId="2507933195" sldId="280"/>
            <ac:spMk id="15" creationId="{524A85C7-8F38-5EBE-9E11-1E8DBD25AE42}"/>
          </ac:spMkLst>
        </pc:spChg>
        <pc:picChg chg="add del mod">
          <ac:chgData name="Amy MacDougall" userId="d782729e-119e-424c-a27a-7dae49086a93" providerId="ADAL" clId="{52BEFE7A-884C-493E-88AA-4B37F13BD9FC}" dt="2023-05-04T10:00:55.223" v="1160" actId="478"/>
          <ac:picMkLst>
            <pc:docMk/>
            <pc:sldMk cId="2507933195" sldId="280"/>
            <ac:picMk id="6" creationId="{97B61B3F-99DA-EBD4-5422-00AEF0BB8D49}"/>
          </ac:picMkLst>
        </pc:picChg>
        <pc:picChg chg="add mod">
          <ac:chgData name="Amy MacDougall" userId="d782729e-119e-424c-a27a-7dae49086a93" providerId="ADAL" clId="{52BEFE7A-884C-493E-88AA-4B37F13BD9FC}" dt="2023-05-04T10:01:12.632" v="1162" actId="1076"/>
          <ac:picMkLst>
            <pc:docMk/>
            <pc:sldMk cId="2507933195" sldId="280"/>
            <ac:picMk id="8" creationId="{1508D16A-0392-123E-4426-CB117A4B9AC7}"/>
          </ac:picMkLst>
        </pc:picChg>
        <pc:picChg chg="add mod modCrop">
          <ac:chgData name="Amy MacDougall" userId="d782729e-119e-424c-a27a-7dae49086a93" providerId="ADAL" clId="{52BEFE7A-884C-493E-88AA-4B37F13BD9FC}" dt="2023-05-04T10:01:53.344" v="1169" actId="208"/>
          <ac:picMkLst>
            <pc:docMk/>
            <pc:sldMk cId="2507933195" sldId="280"/>
            <ac:picMk id="10" creationId="{FC94CEAD-651F-139D-E8E0-0D95B1BA85A0}"/>
          </ac:picMkLst>
        </pc:picChg>
        <pc:cxnChg chg="add del">
          <ac:chgData name="Amy MacDougall" userId="d782729e-119e-424c-a27a-7dae49086a93" providerId="ADAL" clId="{52BEFE7A-884C-493E-88AA-4B37F13BD9FC}" dt="2023-05-04T11:34:05.953" v="3778" actId="11529"/>
          <ac:cxnSpMkLst>
            <pc:docMk/>
            <pc:sldMk cId="2507933195" sldId="280"/>
            <ac:cxnSpMk id="13" creationId="{D876F802-0160-B595-FDA5-8292FEB83BC8}"/>
          </ac:cxnSpMkLst>
        </pc:cxnChg>
      </pc:sldChg>
      <pc:sldChg chg="addSp delSp modSp new mod modAnim">
        <pc:chgData name="Amy MacDougall" userId="d782729e-119e-424c-a27a-7dae49086a93" providerId="ADAL" clId="{52BEFE7A-884C-493E-88AA-4B37F13BD9FC}" dt="2023-05-04T11:41:26.950" v="3912" actId="20577"/>
        <pc:sldMkLst>
          <pc:docMk/>
          <pc:sldMk cId="3301674689" sldId="281"/>
        </pc:sldMkLst>
        <pc:spChg chg="mod">
          <ac:chgData name="Amy MacDougall" userId="d782729e-119e-424c-a27a-7dae49086a93" providerId="ADAL" clId="{52BEFE7A-884C-493E-88AA-4B37F13BD9FC}" dt="2023-05-04T11:41:26.950" v="3912" actId="20577"/>
          <ac:spMkLst>
            <pc:docMk/>
            <pc:sldMk cId="3301674689" sldId="281"/>
            <ac:spMk id="2" creationId="{061D495C-D4D0-7E4E-3C60-90F7D249CBAA}"/>
          </ac:spMkLst>
        </pc:spChg>
        <pc:spChg chg="del">
          <ac:chgData name="Amy MacDougall" userId="d782729e-119e-424c-a27a-7dae49086a93" providerId="ADAL" clId="{52BEFE7A-884C-493E-88AA-4B37F13BD9FC}" dt="2023-05-04T10:03:10.690" v="1199"/>
          <ac:spMkLst>
            <pc:docMk/>
            <pc:sldMk cId="3301674689" sldId="281"/>
            <ac:spMk id="3" creationId="{E283AB9D-3A63-6705-1F37-E240D5866B05}"/>
          </ac:spMkLst>
        </pc:spChg>
        <pc:spChg chg="del">
          <ac:chgData name="Amy MacDougall" userId="d782729e-119e-424c-a27a-7dae49086a93" providerId="ADAL" clId="{52BEFE7A-884C-493E-88AA-4B37F13BD9FC}" dt="2023-05-04T10:03:20.967" v="1203" actId="478"/>
          <ac:spMkLst>
            <pc:docMk/>
            <pc:sldMk cId="3301674689" sldId="281"/>
            <ac:spMk id="4" creationId="{5B2D3796-33D9-A809-2BBA-75FBBE7EA7D5}"/>
          </ac:spMkLst>
        </pc:spChg>
        <pc:spChg chg="add mod">
          <ac:chgData name="Amy MacDougall" userId="d782729e-119e-424c-a27a-7dae49086a93" providerId="ADAL" clId="{52BEFE7A-884C-493E-88AA-4B37F13BD9FC}" dt="2023-05-04T11:23:47.265" v="3725" actId="20577"/>
          <ac:spMkLst>
            <pc:docMk/>
            <pc:sldMk cId="3301674689" sldId="281"/>
            <ac:spMk id="9" creationId="{F4F3AB9A-F588-CC6E-EB64-2502C261E08D}"/>
          </ac:spMkLst>
        </pc:spChg>
        <pc:picChg chg="add mod">
          <ac:chgData name="Amy MacDougall" userId="d782729e-119e-424c-a27a-7dae49086a93" providerId="ADAL" clId="{52BEFE7A-884C-493E-88AA-4B37F13BD9FC}" dt="2023-05-04T11:18:27.421" v="3597" actId="1076"/>
          <ac:picMkLst>
            <pc:docMk/>
            <pc:sldMk cId="3301674689" sldId="281"/>
            <ac:picMk id="6" creationId="{BF54FD0D-1AC7-274A-6F84-CA3C0486FB2E}"/>
          </ac:picMkLst>
        </pc:picChg>
        <pc:picChg chg="add mod">
          <ac:chgData name="Amy MacDougall" userId="d782729e-119e-424c-a27a-7dae49086a93" providerId="ADAL" clId="{52BEFE7A-884C-493E-88AA-4B37F13BD9FC}" dt="2023-05-04T10:03:15.150" v="1202" actId="1076"/>
          <ac:picMkLst>
            <pc:docMk/>
            <pc:sldMk cId="3301674689" sldId="281"/>
            <ac:picMk id="8" creationId="{7331D000-AEEA-E1D8-F790-A9BC33A375A6}"/>
          </ac:picMkLst>
        </pc:picChg>
      </pc:sldChg>
      <pc:sldChg chg="addSp modSp new del mod ord">
        <pc:chgData name="Amy MacDougall" userId="d782729e-119e-424c-a27a-7dae49086a93" providerId="ADAL" clId="{52BEFE7A-884C-493E-88AA-4B37F13BD9FC}" dt="2023-05-04T11:41:06.920" v="3888" actId="47"/>
        <pc:sldMkLst>
          <pc:docMk/>
          <pc:sldMk cId="2964370791" sldId="282"/>
        </pc:sldMkLst>
        <pc:spChg chg="mod">
          <ac:chgData name="Amy MacDougall" userId="d782729e-119e-424c-a27a-7dae49086a93" providerId="ADAL" clId="{52BEFE7A-884C-493E-88AA-4B37F13BD9FC}" dt="2023-05-04T10:03:48.744" v="1243" actId="20577"/>
          <ac:spMkLst>
            <pc:docMk/>
            <pc:sldMk cId="2964370791" sldId="282"/>
            <ac:spMk id="2" creationId="{AB4AD160-6617-A555-07FD-FDF728147BD7}"/>
          </ac:spMkLst>
        </pc:spChg>
        <pc:spChg chg="mod">
          <ac:chgData name="Amy MacDougall" userId="d782729e-119e-424c-a27a-7dae49086a93" providerId="ADAL" clId="{52BEFE7A-884C-493E-88AA-4B37F13BD9FC}" dt="2023-05-04T10:16:36.035" v="1962" actId="27636"/>
          <ac:spMkLst>
            <pc:docMk/>
            <pc:sldMk cId="2964370791" sldId="282"/>
            <ac:spMk id="3" creationId="{77E121CC-1DCB-EE3E-003A-C37C04F8270F}"/>
          </ac:spMkLst>
        </pc:spChg>
        <pc:spChg chg="mod">
          <ac:chgData name="Amy MacDougall" userId="d782729e-119e-424c-a27a-7dae49086a93" providerId="ADAL" clId="{52BEFE7A-884C-493E-88AA-4B37F13BD9FC}" dt="2023-05-04T10:16:36.037" v="1963" actId="27636"/>
          <ac:spMkLst>
            <pc:docMk/>
            <pc:sldMk cId="2964370791" sldId="282"/>
            <ac:spMk id="4" creationId="{886C504A-CFA5-F600-21B9-625A86981AD9}"/>
          </ac:spMkLst>
        </pc:spChg>
        <pc:spChg chg="add mod">
          <ac:chgData name="Amy MacDougall" userId="d782729e-119e-424c-a27a-7dae49086a93" providerId="ADAL" clId="{52BEFE7A-884C-493E-88AA-4B37F13BD9FC}" dt="2023-05-04T10:17:15.308" v="1970" actId="113"/>
          <ac:spMkLst>
            <pc:docMk/>
            <pc:sldMk cId="2964370791" sldId="282"/>
            <ac:spMk id="5" creationId="{D6D05736-8A17-8880-FAD9-122121DD7C54}"/>
          </ac:spMkLst>
        </pc:spChg>
      </pc:sldChg>
      <pc:sldChg chg="modSp new del mod ord">
        <pc:chgData name="Amy MacDougall" userId="d782729e-119e-424c-a27a-7dae49086a93" providerId="ADAL" clId="{52BEFE7A-884C-493E-88AA-4B37F13BD9FC}" dt="2023-05-04T11:33:15.187" v="3762" actId="47"/>
        <pc:sldMkLst>
          <pc:docMk/>
          <pc:sldMk cId="2391864565" sldId="283"/>
        </pc:sldMkLst>
        <pc:spChg chg="mod">
          <ac:chgData name="Amy MacDougall" userId="d782729e-119e-424c-a27a-7dae49086a93" providerId="ADAL" clId="{52BEFE7A-884C-493E-88AA-4B37F13BD9FC}" dt="2023-05-04T10:04:52.264" v="1325" actId="114"/>
          <ac:spMkLst>
            <pc:docMk/>
            <pc:sldMk cId="2391864565" sldId="283"/>
            <ac:spMk id="3" creationId="{68F8E04D-6E72-7E13-608B-A4CA258A80B2}"/>
          </ac:spMkLst>
        </pc:spChg>
      </pc:sldChg>
      <pc:sldChg chg="addSp modSp new mod">
        <pc:chgData name="Amy MacDougall" userId="d782729e-119e-424c-a27a-7dae49086a93" providerId="ADAL" clId="{52BEFE7A-884C-493E-88AA-4B37F13BD9FC}" dt="2023-05-04T11:39:01.052" v="3839" actId="1076"/>
        <pc:sldMkLst>
          <pc:docMk/>
          <pc:sldMk cId="4253547670" sldId="284"/>
        </pc:sldMkLst>
        <pc:spChg chg="mod">
          <ac:chgData name="Amy MacDougall" userId="d782729e-119e-424c-a27a-7dae49086a93" providerId="ADAL" clId="{52BEFE7A-884C-493E-88AA-4B37F13BD9FC}" dt="2023-05-04T10:12:12.724" v="1937" actId="113"/>
          <ac:spMkLst>
            <pc:docMk/>
            <pc:sldMk cId="4253547670" sldId="284"/>
            <ac:spMk id="2" creationId="{1C9C5873-6D3E-D1D5-0541-2450A198214C}"/>
          </ac:spMkLst>
        </pc:spChg>
        <pc:picChg chg="add mod">
          <ac:chgData name="Amy MacDougall" userId="d782729e-119e-424c-a27a-7dae49086a93" providerId="ADAL" clId="{52BEFE7A-884C-493E-88AA-4B37F13BD9FC}" dt="2023-05-04T11:39:01.052" v="3839" actId="1076"/>
          <ac:picMkLst>
            <pc:docMk/>
            <pc:sldMk cId="4253547670" sldId="284"/>
            <ac:picMk id="5" creationId="{CD4AF8CD-52EC-5F25-CC8F-F66FED324BDE}"/>
          </ac:picMkLst>
        </pc:picChg>
      </pc:sldChg>
      <pc:sldChg chg="addSp delSp modSp add mod">
        <pc:chgData name="Amy MacDougall" userId="d782729e-119e-424c-a27a-7dae49086a93" providerId="ADAL" clId="{52BEFE7A-884C-493E-88AA-4B37F13BD9FC}" dt="2023-05-04T10:29:25.815" v="2190" actId="1076"/>
        <pc:sldMkLst>
          <pc:docMk/>
          <pc:sldMk cId="1479310419" sldId="285"/>
        </pc:sldMkLst>
        <pc:picChg chg="del">
          <ac:chgData name="Amy MacDougall" userId="d782729e-119e-424c-a27a-7dae49086a93" providerId="ADAL" clId="{52BEFE7A-884C-493E-88AA-4B37F13BD9FC}" dt="2023-05-04T10:12:51.773" v="1948" actId="478"/>
          <ac:picMkLst>
            <pc:docMk/>
            <pc:sldMk cId="1479310419" sldId="285"/>
            <ac:picMk id="5" creationId="{CD4AF8CD-52EC-5F25-CC8F-F66FED324BDE}"/>
          </ac:picMkLst>
        </pc:picChg>
        <pc:picChg chg="add mod">
          <ac:chgData name="Amy MacDougall" userId="d782729e-119e-424c-a27a-7dae49086a93" providerId="ADAL" clId="{52BEFE7A-884C-493E-88AA-4B37F13BD9FC}" dt="2023-05-04T10:29:25.815" v="2190" actId="1076"/>
          <ac:picMkLst>
            <pc:docMk/>
            <pc:sldMk cId="1479310419" sldId="285"/>
            <ac:picMk id="7" creationId="{F9E8B3E4-1136-310E-EBF3-9FBEF73298EC}"/>
          </ac:picMkLst>
        </pc:picChg>
      </pc:sldChg>
      <pc:sldChg chg="addSp modSp add mod modAnim">
        <pc:chgData name="Amy MacDougall" userId="d782729e-119e-424c-a27a-7dae49086a93" providerId="ADAL" clId="{52BEFE7A-884C-493E-88AA-4B37F13BD9FC}" dt="2023-05-04T11:41:03.628" v="3887"/>
        <pc:sldMkLst>
          <pc:docMk/>
          <pc:sldMk cId="4026643036" sldId="286"/>
        </pc:sldMkLst>
        <pc:spChg chg="mod">
          <ac:chgData name="Amy MacDougall" userId="d782729e-119e-424c-a27a-7dae49086a93" providerId="ADAL" clId="{52BEFE7A-884C-493E-88AA-4B37F13BD9FC}" dt="2023-05-04T10:16:20.878" v="1954" actId="27636"/>
          <ac:spMkLst>
            <pc:docMk/>
            <pc:sldMk cId="4026643036" sldId="286"/>
            <ac:spMk id="3" creationId="{77E121CC-1DCB-EE3E-003A-C37C04F8270F}"/>
          </ac:spMkLst>
        </pc:spChg>
        <pc:spChg chg="mod">
          <ac:chgData name="Amy MacDougall" userId="d782729e-119e-424c-a27a-7dae49086a93" providerId="ADAL" clId="{52BEFE7A-884C-493E-88AA-4B37F13BD9FC}" dt="2023-05-04T10:20:41.480" v="2060" actId="20577"/>
          <ac:spMkLst>
            <pc:docMk/>
            <pc:sldMk cId="4026643036" sldId="286"/>
            <ac:spMk id="4" creationId="{886C504A-CFA5-F600-21B9-625A86981AD9}"/>
          </ac:spMkLst>
        </pc:spChg>
        <pc:spChg chg="add mod">
          <ac:chgData name="Amy MacDougall" userId="d782729e-119e-424c-a27a-7dae49086a93" providerId="ADAL" clId="{52BEFE7A-884C-493E-88AA-4B37F13BD9FC}" dt="2023-05-04T11:41:01.502" v="3886" actId="1076"/>
          <ac:spMkLst>
            <pc:docMk/>
            <pc:sldMk cId="4026643036" sldId="286"/>
            <ac:spMk id="6" creationId="{2A27F017-5FF4-60F0-BD8C-7512B7FB942B}"/>
          </ac:spMkLst>
        </pc:spChg>
      </pc:sldChg>
      <pc:sldChg chg="addSp delSp modSp add mod modAnim">
        <pc:chgData name="Amy MacDougall" userId="d782729e-119e-424c-a27a-7dae49086a93" providerId="ADAL" clId="{52BEFE7A-884C-493E-88AA-4B37F13BD9FC}" dt="2023-05-04T10:23:30.400" v="2104"/>
        <pc:sldMkLst>
          <pc:docMk/>
          <pc:sldMk cId="2897145753" sldId="287"/>
        </pc:sldMkLst>
        <pc:spChg chg="add mod">
          <ac:chgData name="Amy MacDougall" userId="d782729e-119e-424c-a27a-7dae49086a93" providerId="ADAL" clId="{52BEFE7A-884C-493E-88AA-4B37F13BD9FC}" dt="2023-05-04T10:23:11.495" v="2098" actId="2085"/>
          <ac:spMkLst>
            <pc:docMk/>
            <pc:sldMk cId="2897145753" sldId="287"/>
            <ac:spMk id="8" creationId="{570139E6-64B1-02D8-51AD-DC150EDC79E7}"/>
          </ac:spMkLst>
        </pc:spChg>
        <pc:spChg chg="add mod">
          <ac:chgData name="Amy MacDougall" userId="d782729e-119e-424c-a27a-7dae49086a93" providerId="ADAL" clId="{52BEFE7A-884C-493E-88AA-4B37F13BD9FC}" dt="2023-05-04T10:23:18.121" v="2100" actId="1076"/>
          <ac:spMkLst>
            <pc:docMk/>
            <pc:sldMk cId="2897145753" sldId="287"/>
            <ac:spMk id="9" creationId="{FFA76DFB-E6FE-68AC-E550-467013A367C6}"/>
          </ac:spMkLst>
        </pc:spChg>
        <pc:spChg chg="add mod">
          <ac:chgData name="Amy MacDougall" userId="d782729e-119e-424c-a27a-7dae49086a93" providerId="ADAL" clId="{52BEFE7A-884C-493E-88AA-4B37F13BD9FC}" dt="2023-05-04T10:23:25.809" v="2103" actId="14100"/>
          <ac:spMkLst>
            <pc:docMk/>
            <pc:sldMk cId="2897145753" sldId="287"/>
            <ac:spMk id="10" creationId="{78A8E319-F93B-9744-4DF4-B2DDC5B5780A}"/>
          </ac:spMkLst>
        </pc:spChg>
        <pc:picChg chg="add">
          <ac:chgData name="Amy MacDougall" userId="d782729e-119e-424c-a27a-7dae49086a93" providerId="ADAL" clId="{52BEFE7A-884C-493E-88AA-4B37F13BD9FC}" dt="2023-05-04T10:17:54.502" v="1973" actId="22"/>
          <ac:picMkLst>
            <pc:docMk/>
            <pc:sldMk cId="2897145753" sldId="287"/>
            <ac:picMk id="6" creationId="{ED873E24-FB2C-BD6D-6EF3-2FE159091544}"/>
          </ac:picMkLst>
        </pc:picChg>
        <pc:picChg chg="del">
          <ac:chgData name="Amy MacDougall" userId="d782729e-119e-424c-a27a-7dae49086a93" providerId="ADAL" clId="{52BEFE7A-884C-493E-88AA-4B37F13BD9FC}" dt="2023-05-04T10:17:43.811" v="1972" actId="478"/>
          <ac:picMkLst>
            <pc:docMk/>
            <pc:sldMk cId="2897145753" sldId="287"/>
            <ac:picMk id="7" creationId="{F9E8B3E4-1136-310E-EBF3-9FBEF73298EC}"/>
          </ac:picMkLst>
        </pc:picChg>
      </pc:sldChg>
      <pc:sldChg chg="addSp modSp new mod">
        <pc:chgData name="Amy MacDougall" userId="d782729e-119e-424c-a27a-7dae49086a93" providerId="ADAL" clId="{52BEFE7A-884C-493E-88AA-4B37F13BD9FC}" dt="2023-05-04T10:28:07.989" v="2189" actId="20577"/>
        <pc:sldMkLst>
          <pc:docMk/>
          <pc:sldMk cId="3384645167" sldId="288"/>
        </pc:sldMkLst>
        <pc:spChg chg="mod">
          <ac:chgData name="Amy MacDougall" userId="d782729e-119e-424c-a27a-7dae49086a93" providerId="ADAL" clId="{52BEFE7A-884C-493E-88AA-4B37F13BD9FC}" dt="2023-05-04T10:28:07.989" v="2189" actId="20577"/>
          <ac:spMkLst>
            <pc:docMk/>
            <pc:sldMk cId="3384645167" sldId="288"/>
            <ac:spMk id="2" creationId="{0EC78201-021E-18CD-40D1-754EE82CF457}"/>
          </ac:spMkLst>
        </pc:spChg>
        <pc:picChg chg="add">
          <ac:chgData name="Amy MacDougall" userId="d782729e-119e-424c-a27a-7dae49086a93" providerId="ADAL" clId="{52BEFE7A-884C-493E-88AA-4B37F13BD9FC}" dt="2023-05-04T10:28:01.182" v="2188" actId="22"/>
          <ac:picMkLst>
            <pc:docMk/>
            <pc:sldMk cId="3384645167" sldId="288"/>
            <ac:picMk id="6" creationId="{1DB93D6A-178D-7838-E894-59E14B22A1C6}"/>
          </ac:picMkLst>
        </pc:picChg>
        <pc:picChg chg="add mod">
          <ac:chgData name="Amy MacDougall" userId="d782729e-119e-424c-a27a-7dae49086a93" providerId="ADAL" clId="{52BEFE7A-884C-493E-88AA-4B37F13BD9FC}" dt="2023-05-04T10:27:18.698" v="2108" actId="1076"/>
          <ac:picMkLst>
            <pc:docMk/>
            <pc:sldMk cId="3384645167" sldId="288"/>
            <ac:picMk id="9218" creationId="{CCA5EADD-F32C-7AA2-EB0C-76812F3578C2}"/>
          </ac:picMkLst>
        </pc:picChg>
      </pc:sldChg>
      <pc:sldChg chg="addSp modSp new mod modAnim">
        <pc:chgData name="Amy MacDougall" userId="d782729e-119e-424c-a27a-7dae49086a93" providerId="ADAL" clId="{52BEFE7A-884C-493E-88AA-4B37F13BD9FC}" dt="2023-05-04T10:36:35.317" v="2603" actId="113"/>
        <pc:sldMkLst>
          <pc:docMk/>
          <pc:sldMk cId="1389102500" sldId="289"/>
        </pc:sldMkLst>
        <pc:spChg chg="mod">
          <ac:chgData name="Amy MacDougall" userId="d782729e-119e-424c-a27a-7dae49086a93" providerId="ADAL" clId="{52BEFE7A-884C-493E-88AA-4B37F13BD9FC}" dt="2023-05-04T10:36:35.317" v="2603" actId="113"/>
          <ac:spMkLst>
            <pc:docMk/>
            <pc:sldMk cId="1389102500" sldId="289"/>
            <ac:spMk id="2" creationId="{52A5D18F-2EDD-32D3-F99D-DAC231DD4B2E}"/>
          </ac:spMkLst>
        </pc:spChg>
        <pc:spChg chg="mod">
          <ac:chgData name="Amy MacDougall" userId="d782729e-119e-424c-a27a-7dae49086a93" providerId="ADAL" clId="{52BEFE7A-884C-493E-88AA-4B37F13BD9FC}" dt="2023-05-04T10:35:04.392" v="2560" actId="20577"/>
          <ac:spMkLst>
            <pc:docMk/>
            <pc:sldMk cId="1389102500" sldId="289"/>
            <ac:spMk id="3" creationId="{FDBA5F35-8565-9488-9C59-17ED9E2978A2}"/>
          </ac:spMkLst>
        </pc:spChg>
        <pc:picChg chg="add mod">
          <ac:chgData name="Amy MacDougall" userId="d782729e-119e-424c-a27a-7dae49086a93" providerId="ADAL" clId="{52BEFE7A-884C-493E-88AA-4B37F13BD9FC}" dt="2023-05-04T10:35:55.307" v="2565" actId="208"/>
          <ac:picMkLst>
            <pc:docMk/>
            <pc:sldMk cId="1389102500" sldId="289"/>
            <ac:picMk id="6" creationId="{63F7959E-43C9-1600-82F1-92418C192EC3}"/>
          </ac:picMkLst>
        </pc:picChg>
      </pc:sldChg>
      <pc:sldChg chg="modSp mod">
        <pc:chgData name="Amy MacDougall" userId="d782729e-119e-424c-a27a-7dae49086a93" providerId="ADAL" clId="{52BEFE7A-884C-493E-88AA-4B37F13BD9FC}" dt="2023-05-04T11:45:28.755" v="3915" actId="14100"/>
        <pc:sldMkLst>
          <pc:docMk/>
          <pc:sldMk cId="1871332989" sldId="290"/>
        </pc:sldMkLst>
        <pc:spChg chg="mod">
          <ac:chgData name="Amy MacDougall" userId="d782729e-119e-424c-a27a-7dae49086a93" providerId="ADAL" clId="{52BEFE7A-884C-493E-88AA-4B37F13BD9FC}" dt="2023-05-04T11:45:20.515" v="3913" actId="14100"/>
          <ac:spMkLst>
            <pc:docMk/>
            <pc:sldMk cId="1871332989" sldId="290"/>
            <ac:spMk id="2" creationId="{11856235-E076-D10B-5857-72C27D929F1A}"/>
          </ac:spMkLst>
        </pc:spChg>
        <pc:spChg chg="mod">
          <ac:chgData name="Amy MacDougall" userId="d782729e-119e-424c-a27a-7dae49086a93" providerId="ADAL" clId="{52BEFE7A-884C-493E-88AA-4B37F13BD9FC}" dt="2023-05-04T11:45:28.755" v="3915" actId="14100"/>
          <ac:spMkLst>
            <pc:docMk/>
            <pc:sldMk cId="1871332989" sldId="290"/>
            <ac:spMk id="3" creationId="{3A07E82C-B4A2-D73C-917E-C1F409FAD167}"/>
          </ac:spMkLst>
        </pc:spChg>
        <pc:spChg chg="mod">
          <ac:chgData name="Amy MacDougall" userId="d782729e-119e-424c-a27a-7dae49086a93" providerId="ADAL" clId="{52BEFE7A-884C-493E-88AA-4B37F13BD9FC}" dt="2023-05-04T10:32:19.046" v="2360" actId="27636"/>
          <ac:spMkLst>
            <pc:docMk/>
            <pc:sldMk cId="1871332989" sldId="290"/>
            <ac:spMk id="4" creationId="{806B3B8B-E8D9-4762-53C8-DA2F57CF5508}"/>
          </ac:spMkLst>
        </pc:spChg>
      </pc:sldChg>
      <pc:sldChg chg="modSp new mod">
        <pc:chgData name="Amy MacDougall" userId="d782729e-119e-424c-a27a-7dae49086a93" providerId="ADAL" clId="{52BEFE7A-884C-493E-88AA-4B37F13BD9FC}" dt="2023-05-04T11:39:36.271" v="3873" actId="20577"/>
        <pc:sldMkLst>
          <pc:docMk/>
          <pc:sldMk cId="3582114663" sldId="291"/>
        </pc:sldMkLst>
        <pc:spChg chg="mod">
          <ac:chgData name="Amy MacDougall" userId="d782729e-119e-424c-a27a-7dae49086a93" providerId="ADAL" clId="{52BEFE7A-884C-493E-88AA-4B37F13BD9FC}" dt="2023-05-04T11:39:36.271" v="3873" actId="20577"/>
          <ac:spMkLst>
            <pc:docMk/>
            <pc:sldMk cId="3582114663" sldId="291"/>
            <ac:spMk id="3" creationId="{9936BFA9-78F0-98B7-F949-D024CA71828C}"/>
          </ac:spMkLst>
        </pc:spChg>
      </pc:sldChg>
      <pc:sldChg chg="modSp new mod">
        <pc:chgData name="Amy MacDougall" userId="d782729e-119e-424c-a27a-7dae49086a93" providerId="ADAL" clId="{52BEFE7A-884C-493E-88AA-4B37F13BD9FC}" dt="2023-05-04T11:45:56.899" v="3919" actId="20577"/>
        <pc:sldMkLst>
          <pc:docMk/>
          <pc:sldMk cId="251285151" sldId="292"/>
        </pc:sldMkLst>
        <pc:spChg chg="mod">
          <ac:chgData name="Amy MacDougall" userId="d782729e-119e-424c-a27a-7dae49086a93" providerId="ADAL" clId="{52BEFE7A-884C-493E-88AA-4B37F13BD9FC}" dt="2023-05-04T11:45:56.899" v="3919" actId="20577"/>
          <ac:spMkLst>
            <pc:docMk/>
            <pc:sldMk cId="251285151" sldId="292"/>
            <ac:spMk id="2" creationId="{D3D04C9C-6D1A-7B2B-798D-DAB11EB8BF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5B8C3-9996-4E47-883C-5D2A0124D358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9FF32-9645-41A6-84A2-8A4164712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30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B754F-4D1A-D0B0-1D84-85E32D01B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D4FA7D-CABF-31E5-DFCB-D659F5AB7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E3F4E-374D-2155-A9C0-8460A3087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455-9C53-438D-8774-E809795F3ACC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5C480-87D4-2C6A-8A40-B0EDF271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C5172-294F-316D-6943-1CB87005F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BEA6-AE22-4768-9331-6507B1F4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09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A505B-CB26-900B-0E44-7849FDA95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20C57-BC90-BE0C-5ADC-8C3AFE534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446E0-4583-0A70-281F-453BE7AC0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455-9C53-438D-8774-E809795F3ACC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03355-FF08-CA78-6FCC-4068024F7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B646E-716B-3EA4-84BC-476702B00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BEA6-AE22-4768-9331-6507B1F4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13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F0C04A-F634-85BE-12CE-2E7947CB8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02E7F1-F9C6-1ADA-2BAC-00EF42301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8D811-F942-0775-7DA0-50FCBA5D1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455-9C53-438D-8774-E809795F3ACC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92155-F84E-957A-1DD1-C483D614E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FA8A2-4AD6-2F55-010C-B3BEC0FD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BEA6-AE22-4768-9331-6507B1F4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61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AEA92-10A3-9B40-C27C-80853F0DF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C15C7-F6E7-A1C6-2283-48D09C7E6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570B3-F6AA-31FE-8E71-612482509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455-9C53-438D-8774-E809795F3ACC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F2EC3-B07C-7A46-56C2-D5818F38C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F0C6D-2682-29CB-B9BB-6BD285D0D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BEA6-AE22-4768-9331-6507B1F4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35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F0564-55E5-0DF9-717F-39023C36E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F9F6FB-801F-26B5-A0E5-4D7C3D217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F74B2-0A6B-6EA2-829F-EEF4322C1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455-9C53-438D-8774-E809795F3ACC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5F871-F462-12E7-5CDF-3305C4507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B164B-932A-AC10-60F2-3D63B285D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BEA6-AE22-4768-9331-6507B1F4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01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B64A-72DB-63B6-48BC-636A7CAB3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BDE6A-60C6-CFAF-B3DB-975895071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D351D-7A71-E521-37FF-B196AA12C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F1934-F89B-A3C0-AC4B-08E81101A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455-9C53-438D-8774-E809795F3ACC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0AFB7-5093-3B64-413F-A1C876C06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CCA73-1CB9-3105-9E6F-D70B7A6B8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BEA6-AE22-4768-9331-6507B1F4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53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DD15A-14F6-DB75-8474-79977FF9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05BF8-ED7D-B0BF-D6BD-DD7E7E2AD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6D8020-6059-9144-DCE9-ACE62F704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60ECD-88E1-F8C5-2E6B-4BC8B9C33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B55EC0-6D8B-A52F-2A75-89EE96020E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0CF48-4124-3A4F-482C-7F0170B56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455-9C53-438D-8774-E809795F3ACC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622C52-3608-83AC-8B77-4EF2D6CD1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73ADE4-E6CA-AE04-4CB0-EBC116E32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BEA6-AE22-4768-9331-6507B1F4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26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C0D22-DCF1-C87A-ED5E-F9945A6C4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296827-A9EA-0798-E82C-571697A67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455-9C53-438D-8774-E809795F3ACC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4B0A0-AA97-4673-BA4A-C964B6A50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EC845-0F90-18AF-84E8-0429565BE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BEA6-AE22-4768-9331-6507B1F4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70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4CD13F-BDDB-559B-D5E1-DCA55BDD1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455-9C53-438D-8774-E809795F3ACC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207D3-D4E3-8249-9DA6-F743E82D0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03573-F5F2-DD71-A1BE-0B8BF5D4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BEA6-AE22-4768-9331-6507B1F4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22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E9360-2C1F-D5B2-377D-31CC76FCC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32FBF-A8A5-13C5-BD78-A3A8888E2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A2B524-A61C-4723-34CA-9A13FBDB0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E2605-F437-7581-84AC-F1933ED01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455-9C53-438D-8774-E809795F3ACC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0FFE0-4340-3017-352D-F0A321A2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4EA5F-5E05-5312-7D20-AB6EAFDB0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BEA6-AE22-4768-9331-6507B1F4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43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A9533-DB44-4F3E-EB3C-5D6FC9FB8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96489-1E47-2F18-4AE5-EB97902C36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9A404-26B6-8BF7-A6DD-A3C98982B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34402-8BA0-B47E-D5DB-07D4C4665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3455-9C53-438D-8774-E809795F3ACC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DB4D2-D80D-10E2-A21C-85388DD1C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067C4-DEBB-602B-E00F-E5D84506A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BEA6-AE22-4768-9331-6507B1F4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1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1BC564-B4AA-D31A-AB3F-83708C8C7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11522-8463-74AC-A557-17AE54580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35405-A141-1924-1A75-77AAE4D52A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03455-9C53-438D-8774-E809795F3ACC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57E8B-CE34-0DD9-DB49-522389E2D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AF2EC-EEFD-54C0-E627-B9471B91FD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6BEA6-AE22-4768-9331-6507B1F4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51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solomonkurz.netlify.app/blog/2023-04-24-causal-inference-with-logistic-regression/#ref-morris2022planning" TargetMode="External"/><Relationship Id="rId2" Type="http://schemas.openxmlformats.org/officeDocument/2006/relationships/hyperlink" Target="https://vincentarelbundock.github.io/marginaleffects/index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38CF06-EE20-FE56-7484-2BFC1E3123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LSHTM R users group </a:t>
            </a:r>
          </a:p>
          <a:p>
            <a:r>
              <a:rPr lang="en-GB" dirty="0"/>
              <a:t>3/5/2023</a:t>
            </a:r>
          </a:p>
          <a:p>
            <a:r>
              <a:rPr lang="en-GB" dirty="0"/>
              <a:t>Amy Macdougall</a:t>
            </a:r>
          </a:p>
          <a:p>
            <a:endParaRPr lang="en-GB" dirty="0"/>
          </a:p>
        </p:txBody>
      </p:sp>
      <p:pic>
        <p:nvPicPr>
          <p:cNvPr id="1026" name="Picture 2" descr="Predictions, Comparisons, Slopes, Marginal Means, and Hypothesis Tests •  marginaleffects">
            <a:extLst>
              <a:ext uri="{FF2B5EF4-FFF2-40B4-BE49-F238E27FC236}">
                <a16:creationId xmlns:a16="http://schemas.microsoft.com/office/drawing/2014/main" id="{D2B074E9-9B49-EB65-51C2-DC47DDA79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93800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997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b="1" dirty="0"/>
              <a:t>colour spaces</a:t>
            </a:r>
            <a:r>
              <a:rPr lang="en-GB" b="1" dirty="0"/>
              <a:t> </a:t>
            </a:r>
            <a:r>
              <a:rPr lang="en-GB" dirty="0"/>
              <a:t>experiment</a:t>
            </a:r>
            <a:endParaRPr dirty="0"/>
          </a:p>
        </p:txBody>
      </p:sp>
      <p:pic>
        <p:nvPicPr>
          <p:cNvPr id="3" name="Picture 1" descr="colour_spaces_image.png"/>
          <p:cNvPicPr>
            <a:picLocks noGrp="1" noChangeAspect="1"/>
          </p:cNvPicPr>
          <p:nvPr/>
        </p:nvPicPr>
        <p:blipFill>
          <a:blip r:embed="rId2">
            <a:alphaModFix amt="30000"/>
          </a:blip>
          <a:stretch>
            <a:fillRect/>
          </a:stretch>
        </p:blipFill>
        <p:spPr bwMode="auto">
          <a:xfrm>
            <a:off x="2370667" y="1591733"/>
            <a:ext cx="7450667" cy="4521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66A86E1-CD9B-7B49-69DB-35C2E981FF38}"/>
              </a:ext>
            </a:extLst>
          </p:cNvPr>
          <p:cNvSpPr/>
          <p:nvPr/>
        </p:nvSpPr>
        <p:spPr>
          <a:xfrm>
            <a:off x="6272789" y="3239028"/>
            <a:ext cx="2365696" cy="13255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Binary</a:t>
            </a:r>
            <a:r>
              <a:rPr lang="en-GB" dirty="0"/>
              <a:t> outcome: ‘</a:t>
            </a:r>
            <a:r>
              <a:rPr lang="en-GB" b="1" dirty="0"/>
              <a:t>like</a:t>
            </a:r>
            <a:r>
              <a:rPr lang="en-GB" dirty="0"/>
              <a:t>’ the colour or not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9C96738-8740-90DB-1FDC-553DC5846EC9}"/>
              </a:ext>
            </a:extLst>
          </p:cNvPr>
          <p:cNvSpPr/>
          <p:nvPr/>
        </p:nvSpPr>
        <p:spPr>
          <a:xfrm>
            <a:off x="3638025" y="3239028"/>
            <a:ext cx="2365696" cy="13255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Continuous</a:t>
            </a:r>
            <a:r>
              <a:rPr lang="en-GB" dirty="0"/>
              <a:t> outcome: change in </a:t>
            </a:r>
            <a:r>
              <a:rPr lang="en-GB" b="1" dirty="0"/>
              <a:t>pupil size </a:t>
            </a:r>
            <a:r>
              <a:rPr lang="en-GB" dirty="0"/>
              <a:t>from baseline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CA47145-2659-0E75-EC1B-6D4D9D9C8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723" y="2224616"/>
            <a:ext cx="8763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Understanding the Likert Scale: What is it and How Can You Use it?">
            <a:extLst>
              <a:ext uri="{FF2B5EF4-FFF2-40B4-BE49-F238E27FC236}">
                <a16:creationId xmlns:a16="http://schemas.microsoft.com/office/drawing/2014/main" id="{9B5309EB-7A22-479E-DBF3-C76714FBD5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8" t="33183" r="16608" b="30958"/>
          <a:stretch/>
        </p:blipFill>
        <p:spPr bwMode="auto">
          <a:xfrm>
            <a:off x="6381846" y="2426982"/>
            <a:ext cx="2147582" cy="62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362AD-393F-2077-5339-1C0C80E22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Introducing the datset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AF803-EE5B-D128-0C22-642B3A91E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1. Marginal effects for a non-linear term</a:t>
            </a:r>
            <a:br>
              <a:rPr lang="en-GB" sz="3600" dirty="0"/>
            </a:br>
            <a:r>
              <a:rPr lang="en-GB" sz="2400" i="1" dirty="0"/>
              <a:t>Continuous outcome and predictor</a:t>
            </a:r>
            <a:endParaRPr lang="en-GB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2C1E3-6A65-BD89-8172-E19C206C1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Hypothesis: as time (‘trial index’) increases, pupil response may change.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Fit a </a:t>
            </a:r>
            <a:r>
              <a:rPr lang="en-GB" b="1" dirty="0"/>
              <a:t>cubic spline </a:t>
            </a:r>
            <a:r>
              <a:rPr lang="en-GB" dirty="0"/>
              <a:t>to ‘trial index’ to measure non-linear effect.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 to interpret the result?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ADC7BAB-07BB-043C-8F37-DE2A5EB08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589756"/>
            <a:ext cx="8763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581895-EA27-4B5B-7C34-C83E4D594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Interpreting a non-linear term - continuous outcome</a:t>
            </a:r>
          </a:p>
        </p:txBody>
      </p:sp>
    </p:spTree>
    <p:extLst>
      <p:ext uri="{BB962C8B-B14F-4D97-AF65-F5344CB8AC3E}">
        <p14:creationId xmlns:p14="http://schemas.microsoft.com/office/powerpoint/2010/main" val="633206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AF7F9-968E-BFD5-A692-5E4165F5A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C8463-F4AC-A449-E7DF-46DADC59F9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CDCF78-2E99-5106-22D1-18619C6626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9637C4D-6D5C-A904-0F39-4CA557C34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233" y="2573127"/>
            <a:ext cx="4353533" cy="218152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F94BEE7-EC7B-9C8F-012D-605B1C01CD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020" t="1116" r="20910" b="15165"/>
          <a:stretch/>
        </p:blipFill>
        <p:spPr>
          <a:xfrm>
            <a:off x="6433833" y="952923"/>
            <a:ext cx="4169328" cy="524711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875D6D41-3A7E-D249-939C-D93E10677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Interpreting a non-linear term - continuous outcome</a:t>
            </a:r>
          </a:p>
        </p:txBody>
      </p:sp>
    </p:spTree>
    <p:extLst>
      <p:ext uri="{BB962C8B-B14F-4D97-AF65-F5344CB8AC3E}">
        <p14:creationId xmlns:p14="http://schemas.microsoft.com/office/powerpoint/2010/main" val="3417153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EC114-293B-98A1-F7DF-BC92B9A1B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plot_predictions</a:t>
            </a:r>
            <a:r>
              <a:rPr lang="en-GB" dirty="0"/>
              <a:t>()</a:t>
            </a:r>
          </a:p>
        </p:txBody>
      </p:sp>
      <p:pic>
        <p:nvPicPr>
          <p:cNvPr id="13" name="Content Placeholder 12" descr="Chart&#10;&#10;Description automatically generated">
            <a:extLst>
              <a:ext uri="{FF2B5EF4-FFF2-40B4-BE49-F238E27FC236}">
                <a16:creationId xmlns:a16="http://schemas.microsoft.com/office/drawing/2014/main" id="{F11233F8-CBBE-6DE4-68D9-16DE45D0F5B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349" y="1800552"/>
            <a:ext cx="4997119" cy="4351338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4BA7D32-CC5A-566F-8DB3-9360A6D8FD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78" t="-1" b="1355"/>
          <a:stretch/>
        </p:blipFill>
        <p:spPr>
          <a:xfrm>
            <a:off x="135739" y="2394718"/>
            <a:ext cx="6217135" cy="51976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AutoShape 10">
            <a:extLst>
              <a:ext uri="{FF2B5EF4-FFF2-40B4-BE49-F238E27FC236}">
                <a16:creationId xmlns:a16="http://schemas.microsoft.com/office/drawing/2014/main" id="{2032BF3F-95C0-84EA-672C-7EEBDF084E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AFD4D3A0-11CF-DD5E-2B9A-1C41F984E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Interpreting a non-linear term - continuous outcome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215356-0302-D086-14DA-EC34DCB963F6}"/>
              </a:ext>
            </a:extLst>
          </p:cNvPr>
          <p:cNvSpPr/>
          <p:nvPr/>
        </p:nvSpPr>
        <p:spPr>
          <a:xfrm>
            <a:off x="268448" y="4465638"/>
            <a:ext cx="5760440" cy="1456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This could be done be done with predict() + </a:t>
            </a:r>
            <a:r>
              <a:rPr lang="en-GB" dirty="0" err="1">
                <a:solidFill>
                  <a:schemeClr val="tx1"/>
                </a:solidFill>
              </a:rPr>
              <a:t>ggplot</a:t>
            </a:r>
            <a:r>
              <a:rPr lang="en-GB" dirty="0">
                <a:solidFill>
                  <a:schemeClr val="tx1"/>
                </a:solidFill>
              </a:rPr>
              <a:t>(), or other packages.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These predictions are conditional on observed values of all other covariates.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41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999DA-8A1B-9BC0-8639-0A8DE06C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slopes()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0AF77-F74F-B2D7-24FC-C0A50ECA8D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563BA-04BB-E7B1-9820-B9A0F2612E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FAA294-1AE3-0886-762F-6251E8E77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3972479" cy="87642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Content Placeholder 12" descr="Chart&#10;&#10;Description automatically generated">
            <a:extLst>
              <a:ext uri="{FF2B5EF4-FFF2-40B4-BE49-F238E27FC236}">
                <a16:creationId xmlns:a16="http://schemas.microsoft.com/office/drawing/2014/main" id="{D37BD3A7-0891-4F71-E7ED-B7D13D40B2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355" y="364645"/>
            <a:ext cx="3587017" cy="3123464"/>
          </a:xfrm>
          <a:prstGeom prst="rect">
            <a:avLst/>
          </a:prstGeom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FB7D0A3-EAFF-C607-DB46-D516D2D9B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Interpreting a non-linear term - continuous outcome</a:t>
            </a:r>
          </a:p>
        </p:txBody>
      </p:sp>
    </p:spTree>
    <p:extLst>
      <p:ext uri="{BB962C8B-B14F-4D97-AF65-F5344CB8AC3E}">
        <p14:creationId xmlns:p14="http://schemas.microsoft.com/office/powerpoint/2010/main" val="1525619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999DA-8A1B-9BC0-8639-0A8DE06C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0AF77-F74F-B2D7-24FC-C0A50ECA8D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563BA-04BB-E7B1-9820-B9A0F2612E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FAA294-1AE3-0886-762F-6251E8E77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3972479" cy="87642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C7B40A4-9A82-D7BD-CF88-300B0D437C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91633"/>
            <a:ext cx="10174120" cy="192431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Content Placeholder 12" descr="Chart&#10;&#10;Description automatically generated">
            <a:extLst>
              <a:ext uri="{FF2B5EF4-FFF2-40B4-BE49-F238E27FC236}">
                <a16:creationId xmlns:a16="http://schemas.microsoft.com/office/drawing/2014/main" id="{D37BD3A7-0891-4F71-E7ED-B7D13D40B2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355" y="364645"/>
            <a:ext cx="3587017" cy="312346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B64AB8D-3C44-439C-B2E1-1D3DB879E6EC}"/>
              </a:ext>
            </a:extLst>
          </p:cNvPr>
          <p:cNvSpPr/>
          <p:nvPr/>
        </p:nvSpPr>
        <p:spPr>
          <a:xfrm>
            <a:off x="1409350" y="4588778"/>
            <a:ext cx="780177" cy="201336"/>
          </a:xfrm>
          <a:prstGeom prst="rect">
            <a:avLst/>
          </a:prstGeom>
          <a:solidFill>
            <a:schemeClr val="accent2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6AA9E9-EEF6-27B5-9C8C-BFF451C47844}"/>
              </a:ext>
            </a:extLst>
          </p:cNvPr>
          <p:cNvSpPr/>
          <p:nvPr/>
        </p:nvSpPr>
        <p:spPr>
          <a:xfrm>
            <a:off x="9496425" y="3227664"/>
            <a:ext cx="209550" cy="201336"/>
          </a:xfrm>
          <a:prstGeom prst="rect">
            <a:avLst/>
          </a:prstGeom>
          <a:solidFill>
            <a:schemeClr val="accent2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1DA4DC-D303-19B3-DC68-F0D0E41583E2}"/>
              </a:ext>
            </a:extLst>
          </p:cNvPr>
          <p:cNvSpPr/>
          <p:nvPr/>
        </p:nvSpPr>
        <p:spPr>
          <a:xfrm>
            <a:off x="9496425" y="1590020"/>
            <a:ext cx="209550" cy="201336"/>
          </a:xfrm>
          <a:prstGeom prst="rect">
            <a:avLst/>
          </a:prstGeom>
          <a:solidFill>
            <a:schemeClr val="accent2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C2647-6270-CAF5-F7ED-8AD2F24AD481}"/>
              </a:ext>
            </a:extLst>
          </p:cNvPr>
          <p:cNvSpPr/>
          <p:nvPr/>
        </p:nvSpPr>
        <p:spPr>
          <a:xfrm>
            <a:off x="3467100" y="5372100"/>
            <a:ext cx="257175" cy="171450"/>
          </a:xfrm>
          <a:prstGeom prst="rect">
            <a:avLst/>
          </a:prstGeom>
          <a:solidFill>
            <a:schemeClr val="accent2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2" descr="Predictions, Comparisons, Slopes, Marginal Means, and Hypothesis Tests •  marginaleffects">
            <a:extLst>
              <a:ext uri="{FF2B5EF4-FFF2-40B4-BE49-F238E27FC236}">
                <a16:creationId xmlns:a16="http://schemas.microsoft.com/office/drawing/2014/main" id="{8D7CAC49-2077-AD01-8181-B9C455D88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1426" y="54421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7543F3F6-4A7C-019C-8E3B-D3DB15A95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Interpreting a non-linear term - continuous outcome</a:t>
            </a:r>
          </a:p>
        </p:txBody>
      </p:sp>
    </p:spTree>
    <p:extLst>
      <p:ext uri="{BB962C8B-B14F-4D97-AF65-F5344CB8AC3E}">
        <p14:creationId xmlns:p14="http://schemas.microsoft.com/office/powerpoint/2010/main" val="3623783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01A45-46EC-9B08-75A6-E7EADB7AF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Content Placeholder 7" descr="Chart&#10;&#10;Description automatically generated">
            <a:extLst>
              <a:ext uri="{FF2B5EF4-FFF2-40B4-BE49-F238E27FC236}">
                <a16:creationId xmlns:a16="http://schemas.microsoft.com/office/drawing/2014/main" id="{5604DABB-9AC9-47F4-2BF4-E1E60667183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331" y="1825625"/>
            <a:ext cx="4964669" cy="4351338"/>
          </a:xfrm>
          <a:ln>
            <a:solidFill>
              <a:schemeClr val="accent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1CD524-A7DD-EF38-64B6-21C0150112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551" b="206"/>
          <a:stretch/>
        </p:blipFill>
        <p:spPr>
          <a:xfrm>
            <a:off x="485775" y="2671596"/>
            <a:ext cx="5610225" cy="238618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FECB78-09B1-FECB-947C-6049AA6AC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Interpreting a non-linear term - continuous outcome</a:t>
            </a:r>
          </a:p>
        </p:txBody>
      </p:sp>
    </p:spTree>
    <p:extLst>
      <p:ext uri="{BB962C8B-B14F-4D97-AF65-F5344CB8AC3E}">
        <p14:creationId xmlns:p14="http://schemas.microsoft.com/office/powerpoint/2010/main" val="803986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66263-1BAA-EC61-EF39-13BC89048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Content Placeholder 9" descr="Chart&#10;&#10;Description automatically generated">
            <a:extLst>
              <a:ext uri="{FF2B5EF4-FFF2-40B4-BE49-F238E27FC236}">
                <a16:creationId xmlns:a16="http://schemas.microsoft.com/office/drawing/2014/main" id="{593D7D37-122B-7F86-7605-90ECA6155C0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546" y="1825625"/>
            <a:ext cx="5164421" cy="4351338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6579815-C591-5582-D752-0F568D28C7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7227" y="1157998"/>
            <a:ext cx="6173061" cy="40010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Content Placeholder 7" descr="Chart&#10;&#10;Description automatically generated">
            <a:extLst>
              <a:ext uri="{FF2B5EF4-FFF2-40B4-BE49-F238E27FC236}">
                <a16:creationId xmlns:a16="http://schemas.microsoft.com/office/drawing/2014/main" id="{6FB128B5-981A-D1C6-9DC1-E0D0C5F38D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86" y="1825625"/>
            <a:ext cx="4964669" cy="4351338"/>
          </a:xfrm>
          <a:prstGeom prst="rect">
            <a:avLst/>
          </a:prstGeom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DFC1F6E-B076-68B1-4AEA-AF173700B93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272" t="61585" r="4551" b="11751"/>
          <a:stretch/>
        </p:blipFill>
        <p:spPr>
          <a:xfrm>
            <a:off x="176652" y="1053123"/>
            <a:ext cx="5626217" cy="63756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F4F1E1D-9072-2783-7957-BA2C22953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Interpreting a non-linear term - continuous outcome</a:t>
            </a:r>
          </a:p>
        </p:txBody>
      </p:sp>
    </p:spTree>
    <p:extLst>
      <p:ext uri="{BB962C8B-B14F-4D97-AF65-F5344CB8AC3E}">
        <p14:creationId xmlns:p14="http://schemas.microsoft.com/office/powerpoint/2010/main" val="1519438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56235-E076-D10B-5857-72C27D929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Functions used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7E82C-B4A2-D73C-917E-C1F409FAD1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predictions()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err="1"/>
              <a:t>plot_predictions</a:t>
            </a:r>
            <a:r>
              <a:rPr lang="en-GB" b="1" dirty="0"/>
              <a:t>()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Makes it easy to obtain and plot predictions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B3B8B-E8D9-4762-53C8-DA2F57CF55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slopes()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err="1"/>
              <a:t>plot_slopes</a:t>
            </a:r>
            <a:r>
              <a:rPr lang="en-GB" b="1" dirty="0"/>
              <a:t>()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Uses automatic differentiation to find the ‘marginal effect’ aka slope and the delta method for standard errors.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8961502-E2B6-20A0-79A5-93A721D73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marginaleffects functions</a:t>
            </a:r>
          </a:p>
        </p:txBody>
      </p:sp>
    </p:spTree>
    <p:extLst>
      <p:ext uri="{BB962C8B-B14F-4D97-AF65-F5344CB8AC3E}">
        <p14:creationId xmlns:p14="http://schemas.microsoft.com/office/powerpoint/2010/main" val="985010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D31DD-0E29-0031-368A-95FCEA708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2: interpreting the results of a </a:t>
            </a:r>
            <a:r>
              <a:rPr lang="en-GB" i="1" dirty="0"/>
              <a:t>logistic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F679F-F024-CEF1-3241-70B0F16E6B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Outcome: ‘</a:t>
            </a:r>
            <a:r>
              <a:rPr lang="en-GB" b="1" dirty="0"/>
              <a:t>like</a:t>
            </a:r>
            <a:r>
              <a:rPr lang="en-GB" dirty="0"/>
              <a:t>’ the colour or not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With logistic regression, the default is to convert scale from </a:t>
            </a:r>
            <a:r>
              <a:rPr lang="en-GB" i="1" dirty="0"/>
              <a:t>odds</a:t>
            </a:r>
            <a:r>
              <a:rPr lang="en-GB" dirty="0"/>
              <a:t> to </a:t>
            </a:r>
            <a:r>
              <a:rPr lang="en-GB" i="1" dirty="0"/>
              <a:t>probability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0971A6-FC35-72A2-D09C-A0C144C315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Understanding the Likert Scale: What is it and How Can You Use it?">
            <a:extLst>
              <a:ext uri="{FF2B5EF4-FFF2-40B4-BE49-F238E27FC236}">
                <a16:creationId xmlns:a16="http://schemas.microsoft.com/office/drawing/2014/main" id="{C48AE810-D915-4EB8-DB1F-7DCE9281F7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8" t="33183" r="16608" b="30958"/>
          <a:stretch/>
        </p:blipFill>
        <p:spPr bwMode="auto">
          <a:xfrm>
            <a:off x="9880055" y="681037"/>
            <a:ext cx="2147582" cy="62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3A4C-FAF3-BCD2-4867-2C0664D34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Logistic regression</a:t>
            </a:r>
          </a:p>
        </p:txBody>
      </p:sp>
    </p:spTree>
    <p:extLst>
      <p:ext uri="{BB962C8B-B14F-4D97-AF65-F5344CB8AC3E}">
        <p14:creationId xmlns:p14="http://schemas.microsoft.com/office/powerpoint/2010/main" val="142163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92DDA-7B78-AB39-6F68-0BD4F00B2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065DA-8E5E-2E0F-DC21-98BC64249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aim is to make it easier to communicate results of regressions in meaningful terms.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EB11A1-48E4-5B85-DB35-ABF3368CF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158" y="3028949"/>
            <a:ext cx="7630410" cy="2809875"/>
          </a:xfrm>
          <a:prstGeom prst="rect">
            <a:avLst/>
          </a:prstGeom>
        </p:spPr>
      </p:pic>
      <p:pic>
        <p:nvPicPr>
          <p:cNvPr id="5" name="Picture 2" descr="Predictions, Comparisons, Slopes, Marginal Means, and Hypothesis Tests •  marginaleffects">
            <a:extLst>
              <a:ext uri="{FF2B5EF4-FFF2-40B4-BE49-F238E27FC236}">
                <a16:creationId xmlns:a16="http://schemas.microsoft.com/office/drawing/2014/main" id="{F55192F4-0CAA-A047-6035-C128A6310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9020"/>
            <a:ext cx="1397771" cy="139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BF672-A84A-1E63-AEFC-1C5C43BC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94188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C44D9-DCD0-11BF-14B6-092742545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4FFF8-28F7-2C16-10C7-C707D7429B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DD6F04-9644-6748-9354-D895FA2FC2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08D16A-0392-123E-4426-CB117A4B9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497" y="2354021"/>
            <a:ext cx="4525006" cy="26197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C94CEAD-651F-139D-E8E0-0D95B1BA85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003" t="-247" r="12936" b="7770"/>
          <a:stretch/>
        </p:blipFill>
        <p:spPr>
          <a:xfrm>
            <a:off x="6434477" y="1034554"/>
            <a:ext cx="4525006" cy="525867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B768885-0BF3-431F-F052-40C60B8EC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Interpreting a non-linear term - binary outcome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836962-A855-8B4C-A6A6-46394645C536}"/>
              </a:ext>
            </a:extLst>
          </p:cNvPr>
          <p:cNvSpPr/>
          <p:nvPr/>
        </p:nvSpPr>
        <p:spPr>
          <a:xfrm>
            <a:off x="2248250" y="2701255"/>
            <a:ext cx="1300293" cy="184558"/>
          </a:xfrm>
          <a:prstGeom prst="rect">
            <a:avLst/>
          </a:prstGeom>
          <a:solidFill>
            <a:schemeClr val="accent2">
              <a:lumMod val="40000"/>
              <a:lumOff val="6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4A85C7-8F38-5EBE-9E11-1E8DBD25AE42}"/>
              </a:ext>
            </a:extLst>
          </p:cNvPr>
          <p:cNvSpPr/>
          <p:nvPr/>
        </p:nvSpPr>
        <p:spPr>
          <a:xfrm>
            <a:off x="6553201" y="3244441"/>
            <a:ext cx="3916260" cy="1050721"/>
          </a:xfrm>
          <a:prstGeom prst="rect">
            <a:avLst/>
          </a:prstGeom>
          <a:solidFill>
            <a:schemeClr val="accent2">
              <a:lumMod val="40000"/>
              <a:lumOff val="6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933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D495C-D4D0-7E4E-3C60-90F7D249C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(i) Continuous predictor</a:t>
            </a:r>
          </a:p>
        </p:txBody>
      </p:sp>
      <p:pic>
        <p:nvPicPr>
          <p:cNvPr id="8" name="Content Placeholder 7" descr="Chart&#10;&#10;Description automatically generated">
            <a:extLst>
              <a:ext uri="{FF2B5EF4-FFF2-40B4-BE49-F238E27FC236}">
                <a16:creationId xmlns:a16="http://schemas.microsoft.com/office/drawing/2014/main" id="{7331D000-AEEA-E1D8-F790-A9BC33A375A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380" y="1825625"/>
            <a:ext cx="4715240" cy="4351338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F54FD0D-1AC7-274A-6F84-CA3C0486FB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887" y="2275022"/>
            <a:ext cx="5468113" cy="78115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4F3AB9A-F588-CC6E-EB64-2502C261E08D}"/>
              </a:ext>
            </a:extLst>
          </p:cNvPr>
          <p:cNvSpPr/>
          <p:nvPr/>
        </p:nvSpPr>
        <p:spPr>
          <a:xfrm>
            <a:off x="481723" y="4639112"/>
            <a:ext cx="5760440" cy="12919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Difference in scale: non-linearity on one scale does not imply non-linearity on another (interactions too).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These predictions are conditional on observed values of all other covariates.</a:t>
            </a:r>
          </a:p>
          <a:p>
            <a:pPr algn="ctr"/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28761E0-72AF-249E-D332-9BFEF20D0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Interpreting a non-linear term - binary outcome</a:t>
            </a:r>
          </a:p>
        </p:txBody>
      </p:sp>
    </p:spTree>
    <p:extLst>
      <p:ext uri="{BB962C8B-B14F-4D97-AF65-F5344CB8AC3E}">
        <p14:creationId xmlns:p14="http://schemas.microsoft.com/office/powerpoint/2010/main" val="330167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AD160-6617-A555-07FD-FDF728147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(ii) Binary predictor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121CC-1DCB-EE3E-003A-C37C04F827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/>
              <a:t>avg_comparisons</a:t>
            </a:r>
            <a:r>
              <a:rPr lang="en-GB" dirty="0"/>
              <a:t>() makes it easy to convert </a:t>
            </a:r>
            <a:r>
              <a:rPr lang="en-GB" i="1" dirty="0"/>
              <a:t>odds ratios </a:t>
            </a:r>
            <a:r>
              <a:rPr lang="en-GB" dirty="0"/>
              <a:t>to </a:t>
            </a:r>
            <a:r>
              <a:rPr lang="en-GB" i="1" dirty="0"/>
              <a:t>risk differences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C504A-CFA5-F600-21B9-625A86981A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Find predicted probabilities for all individuals under </a:t>
            </a:r>
            <a:r>
              <a:rPr lang="en-GB" b="1" dirty="0"/>
              <a:t>both levels</a:t>
            </a:r>
            <a:r>
              <a:rPr lang="en-GB" dirty="0"/>
              <a:t> of the binary predictor.</a:t>
            </a:r>
          </a:p>
          <a:p>
            <a:pPr marL="514350" indent="-514350">
              <a:buAutoNum type="arabicPeriod"/>
            </a:pPr>
            <a:r>
              <a:rPr lang="en-GB" dirty="0"/>
              <a:t>Find the </a:t>
            </a:r>
            <a:r>
              <a:rPr lang="en-GB" b="1" dirty="0"/>
              <a:t>difference</a:t>
            </a:r>
            <a:r>
              <a:rPr lang="en-GB" dirty="0"/>
              <a:t> between these probabilities.</a:t>
            </a:r>
          </a:p>
          <a:p>
            <a:pPr marL="514350" indent="-514350">
              <a:buAutoNum type="arabicPeriod"/>
            </a:pPr>
            <a:r>
              <a:rPr lang="en-GB" dirty="0"/>
              <a:t>Find the </a:t>
            </a:r>
            <a:r>
              <a:rPr lang="en-GB" b="1" dirty="0"/>
              <a:t>mean</a:t>
            </a:r>
            <a:r>
              <a:rPr lang="en-GB" dirty="0"/>
              <a:t> of these differences.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sz="1400" i="1" dirty="0"/>
              <a:t>Standard error found using the delta method, there is also a bootstrap option.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3538B-8A86-E9D2-ED09-2448FB801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Interpreting logistic regression - binary predictor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27F017-5FF4-60F0-BD8C-7512B7FB942B}"/>
              </a:ext>
            </a:extLst>
          </p:cNvPr>
          <p:cNvSpPr/>
          <p:nvPr/>
        </p:nvSpPr>
        <p:spPr>
          <a:xfrm>
            <a:off x="1384184" y="3565322"/>
            <a:ext cx="3724712" cy="22089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GB" i="1" dirty="0">
                <a:solidFill>
                  <a:schemeClr val="tx1"/>
                </a:solidFill>
              </a:rPr>
              <a:t>This is the parametric g-formula</a:t>
            </a:r>
          </a:p>
          <a:p>
            <a:pPr marL="0" indent="0">
              <a:buNone/>
            </a:pPr>
            <a:endParaRPr lang="en-GB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tx1"/>
                </a:solidFill>
              </a:rPr>
              <a:t>finding the average treatment effect</a:t>
            </a:r>
          </a:p>
          <a:p>
            <a:pPr marL="0" indent="0">
              <a:buNone/>
            </a:pPr>
            <a:endParaRPr lang="en-GB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tx1"/>
                </a:solidFill>
              </a:rPr>
              <a:t>(a </a:t>
            </a:r>
            <a:r>
              <a:rPr lang="en-GB" b="1" i="1" dirty="0">
                <a:solidFill>
                  <a:schemeClr val="tx1"/>
                </a:solidFill>
              </a:rPr>
              <a:t>marginal</a:t>
            </a:r>
            <a:r>
              <a:rPr lang="en-GB" i="1" dirty="0">
                <a:solidFill>
                  <a:schemeClr val="tx1"/>
                </a:solidFill>
              </a:rPr>
              <a:t> mean)</a:t>
            </a:r>
          </a:p>
        </p:txBody>
      </p:sp>
    </p:spTree>
    <p:extLst>
      <p:ext uri="{BB962C8B-B14F-4D97-AF65-F5344CB8AC3E}">
        <p14:creationId xmlns:p14="http://schemas.microsoft.com/office/powerpoint/2010/main" val="402664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C5873-6D3E-D1D5-0541-2450A1982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Compare the effect of </a:t>
            </a:r>
            <a:r>
              <a:rPr lang="en-GB" b="1" dirty="0"/>
              <a:t>material medium </a:t>
            </a:r>
            <a:r>
              <a:rPr lang="en-GB" dirty="0"/>
              <a:t>and </a:t>
            </a:r>
            <a:r>
              <a:rPr lang="en-GB" b="1" dirty="0"/>
              <a:t>spatial depiction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F0CEC-6B9A-92FE-D60E-3D91D8CFA3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E3B6CC-D438-91F8-8260-A801F30E78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1" descr="colour_spaces_image.png">
            <a:extLst>
              <a:ext uri="{FF2B5EF4-FFF2-40B4-BE49-F238E27FC236}">
                <a16:creationId xmlns:a16="http://schemas.microsoft.com/office/drawing/2014/main" id="{CD4AF8CD-52EC-5F25-CC8F-F66FED324BDE}"/>
              </a:ext>
            </a:extLst>
          </p:cNvPr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70667" y="1740694"/>
            <a:ext cx="7450667" cy="4521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F3FC5-5264-0C1A-0B46-667203DBC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Interpreting logistic regression - binary predictor</a:t>
            </a:r>
          </a:p>
        </p:txBody>
      </p:sp>
    </p:spTree>
    <p:extLst>
      <p:ext uri="{BB962C8B-B14F-4D97-AF65-F5344CB8AC3E}">
        <p14:creationId xmlns:p14="http://schemas.microsoft.com/office/powerpoint/2010/main" val="4253547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C5873-6D3E-D1D5-0541-2450A1982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Compare the effect of </a:t>
            </a:r>
            <a:r>
              <a:rPr lang="en-GB" b="1" dirty="0"/>
              <a:t>material medium </a:t>
            </a:r>
            <a:r>
              <a:rPr lang="en-GB" dirty="0"/>
              <a:t>and </a:t>
            </a:r>
            <a:r>
              <a:rPr lang="en-GB" b="1" dirty="0"/>
              <a:t>spatial depiction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F0CEC-6B9A-92FE-D60E-3D91D8CFA3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E3B6CC-D438-91F8-8260-A801F30E78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E8B3E4-1136-310E-EBF3-9FBEF7329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3497" y="3220135"/>
            <a:ext cx="4525006" cy="78115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6E055D-C36A-4F96-FD1D-779BA1FCA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Interpreting logistic regression - binary predictor</a:t>
            </a:r>
          </a:p>
        </p:txBody>
      </p:sp>
    </p:spTree>
    <p:extLst>
      <p:ext uri="{BB962C8B-B14F-4D97-AF65-F5344CB8AC3E}">
        <p14:creationId xmlns:p14="http://schemas.microsoft.com/office/powerpoint/2010/main" val="14793104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C5873-6D3E-D1D5-0541-2450A1982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Compare the effect of </a:t>
            </a:r>
            <a:r>
              <a:rPr lang="en-GB" b="1" dirty="0"/>
              <a:t>material medium </a:t>
            </a:r>
            <a:r>
              <a:rPr lang="en-GB" dirty="0"/>
              <a:t>and </a:t>
            </a:r>
            <a:r>
              <a:rPr lang="en-GB" b="1" dirty="0"/>
              <a:t>spatial depiction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F0CEC-6B9A-92FE-D60E-3D91D8CFA3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E3B6CC-D438-91F8-8260-A801F30E78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873E24-FB2C-BD6D-6EF3-2FE1590915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258" y="2281077"/>
            <a:ext cx="7049484" cy="229584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70139E6-64B1-02D8-51AD-DC150EDC79E7}"/>
              </a:ext>
            </a:extLst>
          </p:cNvPr>
          <p:cNvSpPr/>
          <p:nvPr/>
        </p:nvSpPr>
        <p:spPr>
          <a:xfrm>
            <a:off x="5108895" y="2550253"/>
            <a:ext cx="755010" cy="377505"/>
          </a:xfrm>
          <a:prstGeom prst="rect">
            <a:avLst/>
          </a:prstGeom>
          <a:solidFill>
            <a:schemeClr val="accent2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A76DFB-E6FE-68AC-E550-467013A367C6}"/>
              </a:ext>
            </a:extLst>
          </p:cNvPr>
          <p:cNvSpPr/>
          <p:nvPr/>
        </p:nvSpPr>
        <p:spPr>
          <a:xfrm>
            <a:off x="5032695" y="3777843"/>
            <a:ext cx="755010" cy="377505"/>
          </a:xfrm>
          <a:prstGeom prst="rect">
            <a:avLst/>
          </a:prstGeom>
          <a:solidFill>
            <a:schemeClr val="accent2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A8E319-F93B-9744-4DF4-B2DDC5B5780A}"/>
              </a:ext>
            </a:extLst>
          </p:cNvPr>
          <p:cNvSpPr/>
          <p:nvPr/>
        </p:nvSpPr>
        <p:spPr>
          <a:xfrm>
            <a:off x="7752858" y="2533461"/>
            <a:ext cx="648684" cy="394297"/>
          </a:xfrm>
          <a:prstGeom prst="rect">
            <a:avLst/>
          </a:prstGeom>
          <a:solidFill>
            <a:schemeClr val="accent2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0BF88692-A68F-934F-3944-8A5218B4C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Interpreting logistic regression - binary predictor</a:t>
            </a:r>
          </a:p>
        </p:txBody>
      </p:sp>
    </p:spTree>
    <p:extLst>
      <p:ext uri="{BB962C8B-B14F-4D97-AF65-F5344CB8AC3E}">
        <p14:creationId xmlns:p14="http://schemas.microsoft.com/office/powerpoint/2010/main" val="289714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78201-021E-18CD-40D1-754EE82C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472" y="365125"/>
            <a:ext cx="9122328" cy="1325563"/>
          </a:xfrm>
        </p:spPr>
        <p:txBody>
          <a:bodyPr/>
          <a:lstStyle/>
          <a:p>
            <a:r>
              <a:rPr lang="en-GB" dirty="0"/>
              <a:t>Think about assumptions!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809F4-3494-177E-EC6A-DBFF485FE6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9DA74-5480-066E-C94B-C81E5BCEC3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18" name="Picture 2" descr="Caution Sign | warning signs for health and safety">
            <a:extLst>
              <a:ext uri="{FF2B5EF4-FFF2-40B4-BE49-F238E27FC236}">
                <a16:creationId xmlns:a16="http://schemas.microsoft.com/office/drawing/2014/main" id="{CCA5EADD-F32C-7AA2-EB0C-76812F357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12" y="5747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B93D6A-178D-7838-E894-59E14B22A1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9837" y="2895525"/>
            <a:ext cx="6992326" cy="1066949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23BAB1-3645-F858-3C38-924FAF0FA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Interpreting logistic regression - binary predictor</a:t>
            </a:r>
          </a:p>
        </p:txBody>
      </p:sp>
    </p:spTree>
    <p:extLst>
      <p:ext uri="{BB962C8B-B14F-4D97-AF65-F5344CB8AC3E}">
        <p14:creationId xmlns:p14="http://schemas.microsoft.com/office/powerpoint/2010/main" val="33846451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56235-E076-D10B-5857-72C27D929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758967" cy="733833"/>
          </a:xfrm>
        </p:spPr>
        <p:txBody>
          <a:bodyPr/>
          <a:lstStyle/>
          <a:p>
            <a:r>
              <a:rPr lang="en-GB" dirty="0"/>
              <a:t>Functions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7E82C-B4A2-D73C-917E-C1F409FAD1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predictions()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err="1"/>
              <a:t>plot_predictions</a:t>
            </a:r>
            <a:r>
              <a:rPr lang="en-GB" b="1" dirty="0"/>
              <a:t>()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Makes it easy to obtain and plot predictions.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B3B8B-E8D9-4762-53C8-DA2F57CF5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31717"/>
            <a:ext cx="5181600" cy="6261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slopes()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 err="1"/>
              <a:t>plot_slopes</a:t>
            </a:r>
            <a:r>
              <a:rPr lang="en-GB" sz="2400" b="1" dirty="0"/>
              <a:t>()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Uses automatic differentiation to find the ‘marginal effect’ aka slope.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/>
              <a:t>comparisons()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 err="1"/>
              <a:t>avg_comparisons</a:t>
            </a:r>
            <a:r>
              <a:rPr lang="en-GB" sz="2400" b="1" dirty="0"/>
              <a:t>()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Compares predicted values at individual and marginal level.</a:t>
            </a:r>
          </a:p>
        </p:txBody>
      </p:sp>
    </p:spTree>
    <p:extLst>
      <p:ext uri="{BB962C8B-B14F-4D97-AF65-F5344CB8AC3E}">
        <p14:creationId xmlns:p14="http://schemas.microsoft.com/office/powerpoint/2010/main" val="18713329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5D18F-2EDD-32D3-F99D-DAC231DD4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package is </a:t>
            </a:r>
            <a:r>
              <a:rPr lang="en-GB" b="1" dirty="0"/>
              <a:t>extremely</a:t>
            </a:r>
            <a:r>
              <a:rPr lang="en-GB" dirty="0"/>
              <a:t> well documented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A5F35-8565-9488-9C59-17ED9E2978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Marginal effects website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Solomon Kurt blog ‘</a:t>
            </a:r>
            <a:r>
              <a:rPr lang="en-GB" dirty="0">
                <a:hlinkClick r:id="rId3"/>
              </a:rPr>
              <a:t>c</a:t>
            </a:r>
            <a:r>
              <a:rPr lang="en-GB" dirty="0">
                <a:hlinkClick r:id="rId3"/>
              </a:rPr>
              <a:t>ausal inference with logistic regression</a:t>
            </a:r>
            <a:r>
              <a:rPr lang="en-GB" dirty="0"/>
              <a:t>’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86383-93B2-132B-A387-E811D63B3E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F7959E-43C9-1600-82F1-92418C192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9672" y="1590733"/>
            <a:ext cx="3297278" cy="5032375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8910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04C9C-6D1A-7B2B-798D-DAB11EB8B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AE230-BA18-7634-DC19-C0AF560CF8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0EA54-B36F-1B07-2593-2E3B3F9922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8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3C8CA-C7A1-0B58-F46B-4F9E283BC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EB5EF-CA99-CBA1-7479-AC6C37883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Predictions</a:t>
            </a:r>
          </a:p>
          <a:p>
            <a:endParaRPr lang="en-GB" dirty="0"/>
          </a:p>
          <a:p>
            <a:r>
              <a:rPr lang="en-GB" dirty="0"/>
              <a:t>Comparisons</a:t>
            </a:r>
          </a:p>
          <a:p>
            <a:endParaRPr lang="en-GB" dirty="0"/>
          </a:p>
          <a:p>
            <a:r>
              <a:rPr lang="en-GB" dirty="0"/>
              <a:t>Slopes </a:t>
            </a:r>
            <a:r>
              <a:rPr lang="en-GB" i="1" dirty="0"/>
              <a:t>aka ‘marginal effects’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6A9382-6D42-E394-3CC3-7E696C17B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46216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F1F4C-C98D-2707-5A5E-2532C6036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‘</a:t>
            </a:r>
            <a:r>
              <a:rPr lang="en-GB" b="1" dirty="0"/>
              <a:t>marginal</a:t>
            </a:r>
            <a:r>
              <a:rPr lang="en-GB" dirty="0"/>
              <a:t>’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B62D8-A7F8-D49E-79E1-C318F87C8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663DA0-E13E-3346-59A5-FEEBEE2CF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0863" y="2793304"/>
            <a:ext cx="5608665" cy="223004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7A9B0B-EEBA-46B4-0749-5A6751DD4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472" y="2793304"/>
            <a:ext cx="5723448" cy="22300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666E8-7270-6521-79D8-35BC4E2E6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Note on terminology: 'marginal'</a:t>
            </a:r>
          </a:p>
        </p:txBody>
      </p:sp>
    </p:spTree>
    <p:extLst>
      <p:ext uri="{BB962C8B-B14F-4D97-AF65-F5344CB8AC3E}">
        <p14:creationId xmlns:p14="http://schemas.microsoft.com/office/powerpoint/2010/main" val="241025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F0AF8-8BCD-78E6-CDD9-E741DAE79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Marginal</a:t>
            </a:r>
            <a:r>
              <a:rPr lang="en-GB" dirty="0"/>
              <a:t> in </a:t>
            </a:r>
            <a:r>
              <a:rPr lang="en-GB" i="1" dirty="0"/>
              <a:t>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9B0A5-E940-FE57-FE40-FD4B7A9E4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Marginal mean = mean </a:t>
            </a:r>
            <a:r>
              <a:rPr lang="en-GB" b="1" dirty="0"/>
              <a:t>averaged over </a:t>
            </a:r>
            <a:r>
              <a:rPr lang="en-GB" dirty="0"/>
              <a:t>all covariates</a:t>
            </a:r>
          </a:p>
          <a:p>
            <a:pPr marL="0" indent="0">
              <a:buNone/>
            </a:pPr>
            <a:r>
              <a:rPr lang="en-GB" i="1" dirty="0"/>
              <a:t>vs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Conditional mean = mean </a:t>
            </a:r>
            <a:r>
              <a:rPr lang="en-GB" b="1" dirty="0"/>
              <a:t>conditional on </a:t>
            </a:r>
            <a:r>
              <a:rPr lang="en-GB" dirty="0"/>
              <a:t>covariates</a:t>
            </a:r>
          </a:p>
        </p:txBody>
      </p:sp>
      <p:pic>
        <p:nvPicPr>
          <p:cNvPr id="2050" name="Picture 2" descr="What is a Marginal Distribution? - Statology">
            <a:extLst>
              <a:ext uri="{FF2B5EF4-FFF2-40B4-BE49-F238E27FC236}">
                <a16:creationId xmlns:a16="http://schemas.microsoft.com/office/drawing/2014/main" id="{C05B340C-1B86-3A4A-0DB6-29F0D928D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057" y="4338710"/>
            <a:ext cx="4902200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0A3F645-A23E-DDB4-A429-863638077F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2452" y="457238"/>
            <a:ext cx="3548573" cy="138263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47BEE-EE2E-487D-773E-C4BA2B060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Note on terminology: 'marginal'</a:t>
            </a:r>
          </a:p>
        </p:txBody>
      </p:sp>
    </p:spTree>
    <p:extLst>
      <p:ext uri="{BB962C8B-B14F-4D97-AF65-F5344CB8AC3E}">
        <p14:creationId xmlns:p14="http://schemas.microsoft.com/office/powerpoint/2010/main" val="3692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24D8D-AB1F-11C5-8837-63F5402E0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Marginal</a:t>
            </a:r>
            <a:r>
              <a:rPr lang="en-GB" dirty="0"/>
              <a:t> in </a:t>
            </a:r>
            <a:r>
              <a:rPr lang="en-GB" i="1" dirty="0"/>
              <a:t>econometrics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59180-3E8E-1C8B-742F-89A295515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Marginal effect = the </a:t>
            </a:r>
            <a:r>
              <a:rPr lang="en-GB" b="1" dirty="0"/>
              <a:t>slope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0" i="0" dirty="0">
                <a:solidFill>
                  <a:srgbClr val="212529"/>
                </a:solidFill>
                <a:effectLst/>
                <a:latin typeface="system-ui"/>
              </a:rPr>
              <a:t>Partial derivative of the regression equation with respect to a regressor of interest</a:t>
            </a:r>
            <a:endParaRPr lang="en-GB" dirty="0"/>
          </a:p>
        </p:txBody>
      </p:sp>
      <p:pic>
        <p:nvPicPr>
          <p:cNvPr id="4" name="Picture 2" descr="Predictions, Comparisons, Slopes, Marginal Means, and Hypothesis Tests •  marginaleffects">
            <a:extLst>
              <a:ext uri="{FF2B5EF4-FFF2-40B4-BE49-F238E27FC236}">
                <a16:creationId xmlns:a16="http://schemas.microsoft.com/office/drawing/2014/main" id="{9153C8BB-B390-F21A-D86B-72426F502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5" y="3640668"/>
            <a:ext cx="2741082" cy="274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5A181E-DD42-282C-A533-86E4547CB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800" y="195292"/>
            <a:ext cx="3717078" cy="14779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A29D9-F446-FBF6-1594-6B0913D02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Note on terminology: 'marginal'</a:t>
            </a:r>
          </a:p>
        </p:txBody>
      </p:sp>
    </p:spTree>
    <p:extLst>
      <p:ext uri="{BB962C8B-B14F-4D97-AF65-F5344CB8AC3E}">
        <p14:creationId xmlns:p14="http://schemas.microsoft.com/office/powerpoint/2010/main" val="338216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Marginal effects != marginal means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dirty="0"/>
          </a:p>
          <a:p>
            <a:pPr lvl="0"/>
            <a:r>
              <a:rPr dirty="0"/>
              <a:t>Marginal effect = the slope </a:t>
            </a:r>
            <a:r>
              <a:rPr lang="en-GB" dirty="0"/>
              <a:t>     </a:t>
            </a:r>
            <a:r>
              <a:rPr lang="en-GB" i="1" dirty="0"/>
              <a:t> </a:t>
            </a:r>
            <a:r>
              <a:rPr i="1" dirty="0"/>
              <a:t>(derivative)</a:t>
            </a:r>
          </a:p>
          <a:p>
            <a:pPr lvl="0"/>
            <a:r>
              <a:rPr dirty="0"/>
              <a:t>Marginal mean = average </a:t>
            </a:r>
            <a:r>
              <a:rPr lang="en-GB" dirty="0"/>
              <a:t>         </a:t>
            </a:r>
            <a:r>
              <a:rPr i="1" dirty="0"/>
              <a:t>(integral)</a:t>
            </a:r>
            <a:endParaRPr lang="en-GB" i="1" dirty="0"/>
          </a:p>
          <a:p>
            <a:pPr lvl="0"/>
            <a:endParaRPr lang="en-GB" i="1" dirty="0"/>
          </a:p>
          <a:p>
            <a:pPr lvl="0"/>
            <a:endParaRPr lang="en-GB" i="1" dirty="0"/>
          </a:p>
          <a:p>
            <a:pPr marL="0" lvl="0" indent="0">
              <a:buNone/>
            </a:pPr>
            <a:r>
              <a:rPr lang="en-GB" dirty="0"/>
              <a:t>Both can be calculated using the </a:t>
            </a:r>
            <a:r>
              <a:rPr lang="en-GB" i="1" dirty="0" err="1"/>
              <a:t>marginaleffects</a:t>
            </a:r>
            <a:r>
              <a:rPr lang="en-GB" dirty="0"/>
              <a:t> package.</a:t>
            </a:r>
            <a:endParaRPr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B37180-EC43-DB58-4461-82FA1F512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Note on terminology: 'marginal'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4359F-17F6-18FC-BDAF-B3E779274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6BFA9-78F0-98B7-F949-D024CA718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Today I’ll illustrate </a:t>
            </a:r>
            <a:r>
              <a:rPr lang="en-GB" i="1" dirty="0"/>
              <a:t>some</a:t>
            </a:r>
            <a:r>
              <a:rPr lang="en-GB" dirty="0"/>
              <a:t> uses of the package using a data from an experiment carried out at the Dementia Research Centre.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A model including a non-linear term.</a:t>
            </a:r>
          </a:p>
          <a:p>
            <a:pPr marL="514350" indent="-514350">
              <a:buAutoNum type="arabicPeriod"/>
            </a:pPr>
            <a:r>
              <a:rPr lang="en-GB" dirty="0"/>
              <a:t>A logistic regression.</a:t>
            </a:r>
          </a:p>
          <a:p>
            <a:pPr marL="571500" indent="-571500">
              <a:buAutoNum type="romanLcParenBoth"/>
            </a:pPr>
            <a:endParaRPr lang="en-GB" dirty="0"/>
          </a:p>
          <a:p>
            <a:pPr marL="571500" indent="-571500">
              <a:buAutoNum type="romanLcParenBoth"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both of these cases the </a:t>
            </a:r>
            <a:r>
              <a:rPr lang="en-GB" b="1" dirty="0"/>
              <a:t>regression coefficients </a:t>
            </a:r>
            <a:r>
              <a:rPr lang="en-GB" dirty="0"/>
              <a:t>may not be readily </a:t>
            </a:r>
            <a:r>
              <a:rPr lang="en-GB" b="1" dirty="0"/>
              <a:t>interpretable</a:t>
            </a:r>
            <a:r>
              <a:rPr lang="en-GB" dirty="0"/>
              <a:t> or the quantity of interest.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06742-1FC2-CD48-6540-B744D0427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582114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b="1" dirty="0"/>
              <a:t>colour spaces</a:t>
            </a:r>
            <a:r>
              <a:rPr lang="en-GB" b="1" dirty="0"/>
              <a:t> </a:t>
            </a:r>
            <a:r>
              <a:rPr lang="en-GB" dirty="0"/>
              <a:t>experiment</a:t>
            </a:r>
            <a:endParaRPr dirty="0"/>
          </a:p>
        </p:txBody>
      </p:sp>
      <p:pic>
        <p:nvPicPr>
          <p:cNvPr id="3" name="Picture 1" descr="colour_spaces_image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70667" y="1591733"/>
            <a:ext cx="7450667" cy="4521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65D0E-4CC9-B989-5EB3-5057FADDB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Introducing the datset</a:t>
            </a:r>
          </a:p>
        </p:txBody>
      </p:sp>
    </p:spTree>
    <p:extLst>
      <p:ext uri="{BB962C8B-B14F-4D97-AF65-F5344CB8AC3E}">
        <p14:creationId xmlns:p14="http://schemas.microsoft.com/office/powerpoint/2010/main" val="1563800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691</Words>
  <Application>Microsoft Office PowerPoint</Application>
  <PresentationFormat>Widescreen</PresentationFormat>
  <Paragraphs>134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system-ui</vt:lpstr>
      <vt:lpstr>Office Theme</vt:lpstr>
      <vt:lpstr>PowerPoint Presentation</vt:lpstr>
      <vt:lpstr>PowerPoint Presentation</vt:lpstr>
      <vt:lpstr>Using:</vt:lpstr>
      <vt:lpstr>What does ‘marginal’ mean?</vt:lpstr>
      <vt:lpstr>Marginal in statistics</vt:lpstr>
      <vt:lpstr>Marginal in econometrics</vt:lpstr>
      <vt:lpstr>Marginal effects != marginal means</vt:lpstr>
      <vt:lpstr>PowerPoint Presentation</vt:lpstr>
      <vt:lpstr>The colour spaces experiment</vt:lpstr>
      <vt:lpstr>The colour spaces experiment</vt:lpstr>
      <vt:lpstr>1. Marginal effects for a non-linear term Continuous outcome and predictor</vt:lpstr>
      <vt:lpstr>PowerPoint Presentation</vt:lpstr>
      <vt:lpstr>plot_predictions()</vt:lpstr>
      <vt:lpstr>slopes()</vt:lpstr>
      <vt:lpstr>PowerPoint Presentation</vt:lpstr>
      <vt:lpstr>PowerPoint Presentation</vt:lpstr>
      <vt:lpstr>PowerPoint Presentation</vt:lpstr>
      <vt:lpstr>Functions used so far</vt:lpstr>
      <vt:lpstr>Example 2: interpreting the results of a logistic regression</vt:lpstr>
      <vt:lpstr>PowerPoint Presentation</vt:lpstr>
      <vt:lpstr>(i) Continuous predictor</vt:lpstr>
      <vt:lpstr>(ii) Binary predictor</vt:lpstr>
      <vt:lpstr>Compare the effect of material medium and spatial depiction</vt:lpstr>
      <vt:lpstr>Compare the effect of material medium and spatial depiction</vt:lpstr>
      <vt:lpstr>Compare the effect of material medium and spatial depiction</vt:lpstr>
      <vt:lpstr>Think about assumptions!</vt:lpstr>
      <vt:lpstr>Functions used</vt:lpstr>
      <vt:lpstr>The package is extremely well documented</vt:lpstr>
      <vt:lpstr>End</vt:lpstr>
    </vt:vector>
  </TitlesOfParts>
  <Company>London School of Hygiene and Tropical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MacDougall</dc:creator>
  <cp:lastModifiedBy>Amy MacDougall</cp:lastModifiedBy>
  <cp:revision>1</cp:revision>
  <dcterms:created xsi:type="dcterms:W3CDTF">2023-05-03T13:30:22Z</dcterms:created>
  <dcterms:modified xsi:type="dcterms:W3CDTF">2023-05-04T11:46:03Z</dcterms:modified>
</cp:coreProperties>
</file>